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2" r:id="rId3"/>
  </p:sldMasterIdLst>
  <p:notesMasterIdLst>
    <p:notesMasterId r:id="rId80"/>
  </p:notesMasterIdLst>
  <p:handoutMasterIdLst>
    <p:handoutMasterId r:id="rId81"/>
  </p:handoutMasterIdLst>
  <p:sldIdLst>
    <p:sldId id="256" r:id="rId4"/>
    <p:sldId id="317" r:id="rId5"/>
    <p:sldId id="370" r:id="rId6"/>
    <p:sldId id="371" r:id="rId7"/>
    <p:sldId id="372" r:id="rId8"/>
    <p:sldId id="373" r:id="rId9"/>
    <p:sldId id="374" r:id="rId10"/>
    <p:sldId id="318" r:id="rId11"/>
    <p:sldId id="429" r:id="rId12"/>
    <p:sldId id="430" r:id="rId13"/>
    <p:sldId id="431" r:id="rId14"/>
    <p:sldId id="435" r:id="rId15"/>
    <p:sldId id="436" r:id="rId16"/>
    <p:sldId id="434" r:id="rId17"/>
    <p:sldId id="433" r:id="rId18"/>
    <p:sldId id="432" r:id="rId19"/>
    <p:sldId id="439" r:id="rId20"/>
    <p:sldId id="440" r:id="rId21"/>
    <p:sldId id="441" r:id="rId22"/>
    <p:sldId id="442" r:id="rId23"/>
    <p:sldId id="443" r:id="rId24"/>
    <p:sldId id="444" r:id="rId25"/>
    <p:sldId id="319" r:id="rId26"/>
    <p:sldId id="290" r:id="rId27"/>
    <p:sldId id="320" r:id="rId28"/>
    <p:sldId id="356" r:id="rId29"/>
    <p:sldId id="438" r:id="rId30"/>
    <p:sldId id="357" r:id="rId31"/>
    <p:sldId id="358" r:id="rId32"/>
    <p:sldId id="418" r:id="rId33"/>
    <p:sldId id="419" r:id="rId34"/>
    <p:sldId id="420" r:id="rId35"/>
    <p:sldId id="359" r:id="rId36"/>
    <p:sldId id="421" r:id="rId37"/>
    <p:sldId id="376" r:id="rId38"/>
    <p:sldId id="422" r:id="rId39"/>
    <p:sldId id="377" r:id="rId40"/>
    <p:sldId id="423" r:id="rId41"/>
    <p:sldId id="451" r:id="rId42"/>
    <p:sldId id="452" r:id="rId43"/>
    <p:sldId id="453" r:id="rId44"/>
    <p:sldId id="454" r:id="rId45"/>
    <p:sldId id="455" r:id="rId46"/>
    <p:sldId id="456" r:id="rId47"/>
    <p:sldId id="457" r:id="rId48"/>
    <p:sldId id="458" r:id="rId49"/>
    <p:sldId id="380" r:id="rId50"/>
    <p:sldId id="381" r:id="rId51"/>
    <p:sldId id="382" r:id="rId52"/>
    <p:sldId id="321" r:id="rId53"/>
    <p:sldId id="363" r:id="rId54"/>
    <p:sldId id="346" r:id="rId55"/>
    <p:sldId id="323" r:id="rId56"/>
    <p:sldId id="364" r:id="rId57"/>
    <p:sldId id="365" r:id="rId58"/>
    <p:sldId id="366" r:id="rId59"/>
    <p:sldId id="367" r:id="rId60"/>
    <p:sldId id="369" r:id="rId61"/>
    <p:sldId id="322" r:id="rId62"/>
    <p:sldId id="347" r:id="rId63"/>
    <p:sldId id="375" r:id="rId64"/>
    <p:sldId id="350" r:id="rId65"/>
    <p:sldId id="424" r:id="rId66"/>
    <p:sldId id="427" r:id="rId67"/>
    <p:sldId id="428" r:id="rId68"/>
    <p:sldId id="415" r:id="rId69"/>
    <p:sldId id="426" r:id="rId70"/>
    <p:sldId id="447" r:id="rId71"/>
    <p:sldId id="448" r:id="rId72"/>
    <p:sldId id="449" r:id="rId73"/>
    <p:sldId id="450" r:id="rId74"/>
    <p:sldId id="425" r:id="rId75"/>
    <p:sldId id="437" r:id="rId76"/>
    <p:sldId id="291" r:id="rId77"/>
    <p:sldId id="348" r:id="rId78"/>
    <p:sldId id="332" r:id="rId79"/>
  </p:sldIdLst>
  <p:sldSz cx="9144000" cy="6858000" type="screen4x3"/>
  <p:notesSz cx="6797675" cy="9926638"/>
  <p:defaultTextStyle>
    <a:defPPr>
      <a:defRPr lang="en-US"/>
    </a:defPPr>
    <a:lvl1pPr algn="l" rtl="0" eaLnBrk="0" fontAlgn="base" hangingPunct="0">
      <a:spcBef>
        <a:spcPct val="0"/>
      </a:spcBef>
      <a:spcAft>
        <a:spcPct val="0"/>
      </a:spcAft>
      <a:defRPr sz="4200" kern="1200">
        <a:solidFill>
          <a:srgbClr val="000000"/>
        </a:solidFill>
        <a:latin typeface="Gill Sans"/>
        <a:ea typeface="ヒラギノ角ゴ ProN W3"/>
        <a:cs typeface="ヒラギノ角ゴ ProN W3"/>
        <a:sym typeface="Gill Sans"/>
      </a:defRPr>
    </a:lvl1pPr>
    <a:lvl2pPr marL="457200" algn="l" rtl="0" eaLnBrk="0" fontAlgn="base" hangingPunct="0">
      <a:spcBef>
        <a:spcPct val="0"/>
      </a:spcBef>
      <a:spcAft>
        <a:spcPct val="0"/>
      </a:spcAft>
      <a:defRPr sz="4200" kern="1200">
        <a:solidFill>
          <a:srgbClr val="000000"/>
        </a:solidFill>
        <a:latin typeface="Gill Sans"/>
        <a:ea typeface="ヒラギノ角ゴ ProN W3"/>
        <a:cs typeface="ヒラギノ角ゴ ProN W3"/>
        <a:sym typeface="Gill Sans"/>
      </a:defRPr>
    </a:lvl2pPr>
    <a:lvl3pPr marL="914400" algn="l" rtl="0" eaLnBrk="0" fontAlgn="base" hangingPunct="0">
      <a:spcBef>
        <a:spcPct val="0"/>
      </a:spcBef>
      <a:spcAft>
        <a:spcPct val="0"/>
      </a:spcAft>
      <a:defRPr sz="4200" kern="1200">
        <a:solidFill>
          <a:srgbClr val="000000"/>
        </a:solidFill>
        <a:latin typeface="Gill Sans"/>
        <a:ea typeface="ヒラギノ角ゴ ProN W3"/>
        <a:cs typeface="ヒラギノ角ゴ ProN W3"/>
        <a:sym typeface="Gill Sans"/>
      </a:defRPr>
    </a:lvl3pPr>
    <a:lvl4pPr marL="1371600" algn="l" rtl="0" eaLnBrk="0" fontAlgn="base" hangingPunct="0">
      <a:spcBef>
        <a:spcPct val="0"/>
      </a:spcBef>
      <a:spcAft>
        <a:spcPct val="0"/>
      </a:spcAft>
      <a:defRPr sz="4200" kern="1200">
        <a:solidFill>
          <a:srgbClr val="000000"/>
        </a:solidFill>
        <a:latin typeface="Gill Sans"/>
        <a:ea typeface="ヒラギノ角ゴ ProN W3"/>
        <a:cs typeface="ヒラギノ角ゴ ProN W3"/>
        <a:sym typeface="Gill Sans"/>
      </a:defRPr>
    </a:lvl4pPr>
    <a:lvl5pPr marL="1828800" algn="l" rtl="0" eaLnBrk="0" fontAlgn="base" hangingPunct="0">
      <a:spcBef>
        <a:spcPct val="0"/>
      </a:spcBef>
      <a:spcAft>
        <a:spcPct val="0"/>
      </a:spcAft>
      <a:defRPr sz="4200" kern="1200">
        <a:solidFill>
          <a:srgbClr val="000000"/>
        </a:solidFill>
        <a:latin typeface="Gill Sans"/>
        <a:ea typeface="ヒラギノ角ゴ ProN W3"/>
        <a:cs typeface="ヒラギノ角ゴ ProN W3"/>
        <a:sym typeface="Gill Sans"/>
      </a:defRPr>
    </a:lvl5pPr>
    <a:lvl6pPr marL="2286000" algn="l" defTabSz="914400" rtl="0" eaLnBrk="1" latinLnBrk="0" hangingPunct="1">
      <a:defRPr sz="4200" kern="1200">
        <a:solidFill>
          <a:srgbClr val="000000"/>
        </a:solidFill>
        <a:latin typeface="Gill Sans"/>
        <a:ea typeface="ヒラギノ角ゴ ProN W3"/>
        <a:cs typeface="ヒラギノ角ゴ ProN W3"/>
        <a:sym typeface="Gill Sans"/>
      </a:defRPr>
    </a:lvl6pPr>
    <a:lvl7pPr marL="2743200" algn="l" defTabSz="914400" rtl="0" eaLnBrk="1" latinLnBrk="0" hangingPunct="1">
      <a:defRPr sz="4200" kern="1200">
        <a:solidFill>
          <a:srgbClr val="000000"/>
        </a:solidFill>
        <a:latin typeface="Gill Sans"/>
        <a:ea typeface="ヒラギノ角ゴ ProN W3"/>
        <a:cs typeface="ヒラギノ角ゴ ProN W3"/>
        <a:sym typeface="Gill Sans"/>
      </a:defRPr>
    </a:lvl7pPr>
    <a:lvl8pPr marL="3200400" algn="l" defTabSz="914400" rtl="0" eaLnBrk="1" latinLnBrk="0" hangingPunct="1">
      <a:defRPr sz="4200" kern="1200">
        <a:solidFill>
          <a:srgbClr val="000000"/>
        </a:solidFill>
        <a:latin typeface="Gill Sans"/>
        <a:ea typeface="ヒラギノ角ゴ ProN W3"/>
        <a:cs typeface="ヒラギノ角ゴ ProN W3"/>
        <a:sym typeface="Gill Sans"/>
      </a:defRPr>
    </a:lvl8pPr>
    <a:lvl9pPr marL="3657600" algn="l" defTabSz="914400" rtl="0" eaLnBrk="1" latinLnBrk="0" hangingPunct="1">
      <a:defRPr sz="4200" kern="1200">
        <a:solidFill>
          <a:srgbClr val="000000"/>
        </a:solidFill>
        <a:latin typeface="Gill Sans"/>
        <a:ea typeface="ヒラギノ角ゴ ProN W3"/>
        <a:cs typeface="ヒラギノ角ゴ ProN W3"/>
        <a:sym typeface="Gill San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clrMode="bw" frameSlides="1"/>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F8000"/>
    <a:srgbClr val="008000"/>
    <a:srgbClr val="8D273C"/>
    <a:srgbClr val="CC0066"/>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F4F29C-D363-49CD-B84D-7D856CC48E3B}" v="2" dt="2022-01-14T17:10:15.0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498" y="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864"/>
    </p:cViewPr>
  </p:sorterViewPr>
  <p:notesViewPr>
    <p:cSldViewPr>
      <p:cViewPr varScale="1">
        <p:scale>
          <a:sx n="78" d="100"/>
          <a:sy n="78" d="100"/>
        </p:scale>
        <p:origin x="-3208" y="-10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theme" Target="theme/theme1.xml"/><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5" Type="http://schemas.openxmlformats.org/officeDocument/2006/relationships/slide" Target="slides/slide2.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handoutMaster" Target="handoutMasters/handoutMaster1.xml"/><Relationship Id="rId86"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61" Type="http://schemas.openxmlformats.org/officeDocument/2006/relationships/slide" Target="slides/slide58.xml"/><Relationship Id="rId8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89A637F-722E-4DA3-9104-7A4D197D36C4}"/>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eaLnBrk="1" hangingPunct="1">
              <a:defRPr sz="1200">
                <a:latin typeface="Gill Sans" charset="0"/>
                <a:ea typeface="ヒラギノ角ゴ ProN W3" charset="0"/>
                <a:cs typeface="ヒラギノ角ゴ ProN W3" charset="0"/>
                <a:sym typeface="Gill Sans" charset="0"/>
              </a:defRPr>
            </a:lvl1pPr>
          </a:lstStyle>
          <a:p>
            <a:pPr>
              <a:defRPr/>
            </a:pPr>
            <a:endParaRPr lang="pl-PL"/>
          </a:p>
        </p:txBody>
      </p:sp>
      <p:sp>
        <p:nvSpPr>
          <p:cNvPr id="3" name="Date Placeholder 2">
            <a:extLst>
              <a:ext uri="{FF2B5EF4-FFF2-40B4-BE49-F238E27FC236}">
                <a16:creationId xmlns:a16="http://schemas.microsoft.com/office/drawing/2014/main" id="{AFF4D919-F82B-4769-B853-909A43EE14A6}"/>
              </a:ext>
            </a:extLst>
          </p:cNvPr>
          <p:cNvSpPr>
            <a:spLocks noGrp="1"/>
          </p:cNvSpPr>
          <p:nvPr>
            <p:ph type="dt" sz="quarter" idx="1"/>
          </p:nvPr>
        </p:nvSpPr>
        <p:spPr>
          <a:xfrm>
            <a:off x="3851275" y="0"/>
            <a:ext cx="2944813" cy="496888"/>
          </a:xfrm>
          <a:prstGeom prst="rect">
            <a:avLst/>
          </a:prstGeom>
        </p:spPr>
        <p:txBody>
          <a:bodyPr vert="horz" lIns="91440" tIns="45720" rIns="91440" bIns="45720" rtlCol="0"/>
          <a:lstStyle>
            <a:lvl1pPr algn="r" eaLnBrk="1" hangingPunct="1">
              <a:defRPr sz="1200">
                <a:latin typeface="Gill Sans" charset="0"/>
                <a:ea typeface="ヒラギノ角ゴ ProN W3" charset="0"/>
                <a:cs typeface="ヒラギノ角ゴ ProN W3" charset="0"/>
                <a:sym typeface="Gill Sans" charset="0"/>
              </a:defRPr>
            </a:lvl1pPr>
          </a:lstStyle>
          <a:p>
            <a:pPr>
              <a:defRPr/>
            </a:pPr>
            <a:fld id="{15A7C7D7-9C1B-40F7-9191-75FC69B8CE20}" type="datetimeFigureOut">
              <a:rPr lang="en-US"/>
              <a:pPr>
                <a:defRPr/>
              </a:pPr>
              <a:t>1/12/2023</a:t>
            </a:fld>
            <a:endParaRPr lang="pl-PL"/>
          </a:p>
        </p:txBody>
      </p:sp>
      <p:sp>
        <p:nvSpPr>
          <p:cNvPr id="4" name="Footer Placeholder 3">
            <a:extLst>
              <a:ext uri="{FF2B5EF4-FFF2-40B4-BE49-F238E27FC236}">
                <a16:creationId xmlns:a16="http://schemas.microsoft.com/office/drawing/2014/main" id="{2F233BE6-4D3B-4B6B-AB42-8C0C955BA878}"/>
              </a:ext>
            </a:extLst>
          </p:cNvPr>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eaLnBrk="1" hangingPunct="1">
              <a:defRPr sz="1200">
                <a:latin typeface="Gill Sans" charset="0"/>
                <a:ea typeface="ヒラギノ角ゴ ProN W3" charset="0"/>
                <a:cs typeface="ヒラギノ角ゴ ProN W3" charset="0"/>
                <a:sym typeface="Gill Sans" charset="0"/>
              </a:defRPr>
            </a:lvl1pPr>
          </a:lstStyle>
          <a:p>
            <a:pPr>
              <a:defRPr/>
            </a:pPr>
            <a:endParaRPr lang="pl-PL"/>
          </a:p>
        </p:txBody>
      </p:sp>
      <p:sp>
        <p:nvSpPr>
          <p:cNvPr id="5" name="Slide Number Placeholder 4">
            <a:extLst>
              <a:ext uri="{FF2B5EF4-FFF2-40B4-BE49-F238E27FC236}">
                <a16:creationId xmlns:a16="http://schemas.microsoft.com/office/drawing/2014/main" id="{533842D5-73CB-45F2-9924-B012E0ECE56A}"/>
              </a:ext>
            </a:extLst>
          </p:cNvPr>
          <p:cNvSpPr>
            <a:spLocks noGrp="1"/>
          </p:cNvSpPr>
          <p:nvPr>
            <p:ph type="sldNum" sz="quarter" idx="3"/>
          </p:nvPr>
        </p:nvSpPr>
        <p:spPr>
          <a:xfrm>
            <a:off x="3851275" y="9428163"/>
            <a:ext cx="2944813" cy="4968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5869A2AA-BF77-4C40-BC76-E8FEE905ADD3}" type="slidenum">
              <a:rPr lang="pl-PL" altLang="pl-PL"/>
              <a:pPr>
                <a:defRPr/>
              </a:pPr>
              <a:t>‹#›</a:t>
            </a:fld>
            <a:endParaRPr lang="pl-PL" altLang="pl-PL"/>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E9384F5-7D28-4A79-8E91-ADD92D034D21}"/>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eaLnBrk="1" hangingPunct="1">
              <a:defRPr sz="1200">
                <a:latin typeface="Gill Sans" charset="0"/>
                <a:ea typeface="ヒラギノ角ゴ ProN W3" charset="0"/>
                <a:cs typeface="ヒラギノ角ゴ ProN W3" charset="0"/>
                <a:sym typeface="Gill Sans" charset="0"/>
              </a:defRPr>
            </a:lvl1pPr>
          </a:lstStyle>
          <a:p>
            <a:pPr>
              <a:defRPr/>
            </a:pPr>
            <a:endParaRPr lang="pl-PL"/>
          </a:p>
        </p:txBody>
      </p:sp>
      <p:sp>
        <p:nvSpPr>
          <p:cNvPr id="3" name="Date Placeholder 2">
            <a:extLst>
              <a:ext uri="{FF2B5EF4-FFF2-40B4-BE49-F238E27FC236}">
                <a16:creationId xmlns:a16="http://schemas.microsoft.com/office/drawing/2014/main" id="{17926E03-3BAF-4359-8788-DCD31E78B6E0}"/>
              </a:ext>
            </a:extLst>
          </p:cNvPr>
          <p:cNvSpPr>
            <a:spLocks noGrp="1"/>
          </p:cNvSpPr>
          <p:nvPr>
            <p:ph type="dt" idx="1"/>
          </p:nvPr>
        </p:nvSpPr>
        <p:spPr>
          <a:xfrm>
            <a:off x="3851275" y="0"/>
            <a:ext cx="2944813" cy="496888"/>
          </a:xfrm>
          <a:prstGeom prst="rect">
            <a:avLst/>
          </a:prstGeom>
        </p:spPr>
        <p:txBody>
          <a:bodyPr vert="horz" lIns="91440" tIns="45720" rIns="91440" bIns="45720" rtlCol="0"/>
          <a:lstStyle>
            <a:lvl1pPr algn="r" eaLnBrk="1" hangingPunct="1">
              <a:defRPr sz="1200">
                <a:latin typeface="Gill Sans" charset="0"/>
                <a:ea typeface="ヒラギノ角ゴ ProN W3" charset="0"/>
                <a:cs typeface="ヒラギノ角ゴ ProN W3" charset="0"/>
                <a:sym typeface="Gill Sans" charset="0"/>
              </a:defRPr>
            </a:lvl1pPr>
          </a:lstStyle>
          <a:p>
            <a:pPr>
              <a:defRPr/>
            </a:pPr>
            <a:fld id="{8E447A75-B258-4500-BA4F-2EB61695DEAA}" type="datetimeFigureOut">
              <a:rPr lang="en-US"/>
              <a:pPr>
                <a:defRPr/>
              </a:pPr>
              <a:t>1/12/2023</a:t>
            </a:fld>
            <a:endParaRPr lang="pl-PL"/>
          </a:p>
        </p:txBody>
      </p:sp>
      <p:sp>
        <p:nvSpPr>
          <p:cNvPr id="4" name="Slide Image Placeholder 3">
            <a:extLst>
              <a:ext uri="{FF2B5EF4-FFF2-40B4-BE49-F238E27FC236}">
                <a16:creationId xmlns:a16="http://schemas.microsoft.com/office/drawing/2014/main" id="{A4189F44-99F3-4E78-B8E5-5C68C3BEC0CB}"/>
              </a:ext>
            </a:extLst>
          </p:cNvPr>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pl-PL" noProof="0"/>
          </a:p>
        </p:txBody>
      </p:sp>
      <p:sp>
        <p:nvSpPr>
          <p:cNvPr id="5" name="Notes Placeholder 4">
            <a:extLst>
              <a:ext uri="{FF2B5EF4-FFF2-40B4-BE49-F238E27FC236}">
                <a16:creationId xmlns:a16="http://schemas.microsoft.com/office/drawing/2014/main" id="{BBFB9973-695F-4255-9832-3B57D1D227D4}"/>
              </a:ext>
            </a:extLst>
          </p:cNvPr>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cs-CZ" noProof="0"/>
              <a:t>Click to edit Master text styles</a:t>
            </a:r>
          </a:p>
          <a:p>
            <a:pPr lvl="1"/>
            <a:r>
              <a:rPr lang="cs-CZ" noProof="0"/>
              <a:t>Second level</a:t>
            </a:r>
          </a:p>
          <a:p>
            <a:pPr lvl="2"/>
            <a:r>
              <a:rPr lang="cs-CZ" noProof="0"/>
              <a:t>Third level</a:t>
            </a:r>
          </a:p>
          <a:p>
            <a:pPr lvl="3"/>
            <a:r>
              <a:rPr lang="cs-CZ" noProof="0"/>
              <a:t>Fourth level</a:t>
            </a:r>
          </a:p>
          <a:p>
            <a:pPr lvl="4"/>
            <a:r>
              <a:rPr lang="cs-CZ" noProof="0"/>
              <a:t>Fifth level</a:t>
            </a:r>
            <a:endParaRPr lang="pl-PL" noProof="0"/>
          </a:p>
        </p:txBody>
      </p:sp>
      <p:sp>
        <p:nvSpPr>
          <p:cNvPr id="6" name="Footer Placeholder 5">
            <a:extLst>
              <a:ext uri="{FF2B5EF4-FFF2-40B4-BE49-F238E27FC236}">
                <a16:creationId xmlns:a16="http://schemas.microsoft.com/office/drawing/2014/main" id="{42AFA79E-E532-4546-8F51-77384399A152}"/>
              </a:ext>
            </a:extLst>
          </p:cNvPr>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eaLnBrk="1" hangingPunct="1">
              <a:defRPr sz="1200">
                <a:latin typeface="Gill Sans" charset="0"/>
                <a:ea typeface="ヒラギノ角ゴ ProN W3" charset="0"/>
                <a:cs typeface="ヒラギノ角ゴ ProN W3" charset="0"/>
                <a:sym typeface="Gill Sans" charset="0"/>
              </a:defRPr>
            </a:lvl1pPr>
          </a:lstStyle>
          <a:p>
            <a:pPr>
              <a:defRPr/>
            </a:pPr>
            <a:endParaRPr lang="pl-PL"/>
          </a:p>
        </p:txBody>
      </p:sp>
      <p:sp>
        <p:nvSpPr>
          <p:cNvPr id="7" name="Slide Number Placeholder 6">
            <a:extLst>
              <a:ext uri="{FF2B5EF4-FFF2-40B4-BE49-F238E27FC236}">
                <a16:creationId xmlns:a16="http://schemas.microsoft.com/office/drawing/2014/main" id="{5936B2EA-8D6B-49D3-9A2D-5B9507347B31}"/>
              </a:ext>
            </a:extLst>
          </p:cNvPr>
          <p:cNvSpPr>
            <a:spLocks noGrp="1"/>
          </p:cNvSpPr>
          <p:nvPr>
            <p:ph type="sldNum" sz="quarter" idx="5"/>
          </p:nvPr>
        </p:nvSpPr>
        <p:spPr>
          <a:xfrm>
            <a:off x="3851275" y="9428163"/>
            <a:ext cx="2944813" cy="4968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8FA5B351-7A63-4CA8-A04D-92EAC22AFF3C}" type="slidenum">
              <a:rPr lang="pl-PL" altLang="pl-PL"/>
              <a:pPr>
                <a:defRPr/>
              </a:pPr>
              <a:t>‹#›</a:t>
            </a:fld>
            <a:endParaRPr lang="pl-PL" altLang="pl-PL"/>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9938B382-37DD-4700-B8C7-64FEDEA655E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70CC3673-C9C9-45D4-BD96-3D836255EF3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l-PL" altLang="pl-PL"/>
          </a:p>
        </p:txBody>
      </p:sp>
      <p:sp>
        <p:nvSpPr>
          <p:cNvPr id="9220" name="Slide Number Placeholder 3">
            <a:extLst>
              <a:ext uri="{FF2B5EF4-FFF2-40B4-BE49-F238E27FC236}">
                <a16:creationId xmlns:a16="http://schemas.microsoft.com/office/drawing/2014/main" id="{5B235404-18FF-4E17-8385-0BAE7D8FC0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CC080117-0D28-478F-87F9-7B6D0B6C5C93}" type="slidenum">
              <a:rPr lang="pl-PL" altLang="pl-PL" sz="1200" smtClean="0"/>
              <a:pPr/>
              <a:t>1</a:t>
            </a:fld>
            <a:endParaRPr lang="pl-PL" altLang="pl-PL"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a:extLst>
              <a:ext uri="{FF2B5EF4-FFF2-40B4-BE49-F238E27FC236}">
                <a16:creationId xmlns:a16="http://schemas.microsoft.com/office/drawing/2014/main" id="{42DA4919-822C-4EDC-9768-E88C29A75EB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Notes Placeholder 2">
            <a:extLst>
              <a:ext uri="{FF2B5EF4-FFF2-40B4-BE49-F238E27FC236}">
                <a16:creationId xmlns:a16="http://schemas.microsoft.com/office/drawing/2014/main" id="{9D16BA9E-280C-4E7E-9804-BF990B72446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l-PL" altLang="pl-PL"/>
          </a:p>
        </p:txBody>
      </p:sp>
      <p:sp>
        <p:nvSpPr>
          <p:cNvPr id="135172" name="Slide Number Placeholder 3">
            <a:extLst>
              <a:ext uri="{FF2B5EF4-FFF2-40B4-BE49-F238E27FC236}">
                <a16:creationId xmlns:a16="http://schemas.microsoft.com/office/drawing/2014/main" id="{BCA9B43F-25B5-4C03-A4EB-DF7B7C2E8A4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A893166F-A195-4EF7-9DD7-83994FE148B3}" type="slidenum">
              <a:rPr lang="pl-PL" altLang="pl-PL" sz="1200" smtClean="0"/>
              <a:pPr/>
              <a:t>60</a:t>
            </a:fld>
            <a:endParaRPr lang="pl-PL" altLang="pl-PL"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cs-CZ"/>
              <a:t>Click to edit Master title style</a:t>
            </a:r>
            <a:endParaRPr lang="pl-PL"/>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a:t>Click to edit Master subtitle style</a:t>
            </a:r>
            <a:endParaRPr lang="pl-PL"/>
          </a:p>
        </p:txBody>
      </p:sp>
      <p:sp>
        <p:nvSpPr>
          <p:cNvPr id="4" name="Text Box 3">
            <a:extLst>
              <a:ext uri="{FF2B5EF4-FFF2-40B4-BE49-F238E27FC236}">
                <a16:creationId xmlns:a16="http://schemas.microsoft.com/office/drawing/2014/main" id="{F5BE34FA-73E5-4ED2-8BF9-6F0322AC94A2}"/>
              </a:ext>
            </a:extLst>
          </p:cNvPr>
          <p:cNvSpPr txBox="1">
            <a:spLocks noGrp="1" noChangeArrowheads="1"/>
          </p:cNvSpPr>
          <p:nvPr>
            <p:ph type="sldNum" sz="quarter" idx="10"/>
          </p:nvPr>
        </p:nvSpPr>
        <p:spPr>
          <a:ln/>
        </p:spPr>
        <p:txBody>
          <a:bodyPr/>
          <a:lstStyle>
            <a:lvl1pPr>
              <a:defRPr/>
            </a:lvl1pPr>
          </a:lstStyle>
          <a:p>
            <a:pPr>
              <a:defRPr/>
            </a:pPr>
            <a:fld id="{0F5A04DE-9B42-41C5-A62E-40E4EB1EA9E3}" type="slidenum">
              <a:rPr lang="en-US" altLang="pl-PL"/>
              <a:pPr>
                <a:defRPr/>
              </a:pPr>
              <a:t>‹#›</a:t>
            </a:fld>
            <a:endParaRPr lang="en-US" altLang="pl-PL"/>
          </a:p>
        </p:txBody>
      </p:sp>
    </p:spTree>
    <p:extLst>
      <p:ext uri="{BB962C8B-B14F-4D97-AF65-F5344CB8AC3E}">
        <p14:creationId xmlns:p14="http://schemas.microsoft.com/office/powerpoint/2010/main" val="2094896343"/>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Click to edit Master title style</a:t>
            </a:r>
            <a:endParaRPr lang="pl-PL"/>
          </a:p>
        </p:txBody>
      </p:sp>
      <p:sp>
        <p:nvSpPr>
          <p:cNvPr id="3" name="Vertical Text Placeholder 2"/>
          <p:cNvSpPr>
            <a:spLocks noGrp="1"/>
          </p:cNvSpPr>
          <p:nvPr>
            <p:ph type="body" orient="vert" idx="1"/>
          </p:nvPr>
        </p:nvSpPr>
        <p:spPr/>
        <p:txBody>
          <a:bodyPr vert="eaVert"/>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4" name="Text Box 3">
            <a:extLst>
              <a:ext uri="{FF2B5EF4-FFF2-40B4-BE49-F238E27FC236}">
                <a16:creationId xmlns:a16="http://schemas.microsoft.com/office/drawing/2014/main" id="{EC53E630-D50D-47A0-B2AC-D61DFAB082E0}"/>
              </a:ext>
            </a:extLst>
          </p:cNvPr>
          <p:cNvSpPr txBox="1">
            <a:spLocks noGrp="1" noChangeArrowheads="1"/>
          </p:cNvSpPr>
          <p:nvPr>
            <p:ph type="sldNum" sz="quarter" idx="10"/>
          </p:nvPr>
        </p:nvSpPr>
        <p:spPr>
          <a:ln/>
        </p:spPr>
        <p:txBody>
          <a:bodyPr/>
          <a:lstStyle>
            <a:lvl1pPr>
              <a:defRPr/>
            </a:lvl1pPr>
          </a:lstStyle>
          <a:p>
            <a:pPr>
              <a:defRPr/>
            </a:pPr>
            <a:fld id="{78D427BF-5809-4487-BC39-C170967634AF}" type="slidenum">
              <a:rPr lang="en-US" altLang="pl-PL"/>
              <a:pPr>
                <a:defRPr/>
              </a:pPr>
              <a:t>‹#›</a:t>
            </a:fld>
            <a:endParaRPr lang="en-US" altLang="pl-PL"/>
          </a:p>
        </p:txBody>
      </p:sp>
    </p:spTree>
    <p:extLst>
      <p:ext uri="{BB962C8B-B14F-4D97-AF65-F5344CB8AC3E}">
        <p14:creationId xmlns:p14="http://schemas.microsoft.com/office/powerpoint/2010/main" val="321885840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0"/>
            <a:ext cx="2057400" cy="4373563"/>
          </a:xfrm>
        </p:spPr>
        <p:txBody>
          <a:bodyPr vert="eaVert"/>
          <a:lstStyle/>
          <a:p>
            <a:r>
              <a:rPr lang="cs-CZ"/>
              <a:t>Click to edit Master title style</a:t>
            </a:r>
            <a:endParaRPr lang="pl-PL"/>
          </a:p>
        </p:txBody>
      </p:sp>
      <p:sp>
        <p:nvSpPr>
          <p:cNvPr id="3" name="Vertical Text Placeholder 2"/>
          <p:cNvSpPr>
            <a:spLocks noGrp="1"/>
          </p:cNvSpPr>
          <p:nvPr>
            <p:ph type="body" orient="vert" idx="1"/>
          </p:nvPr>
        </p:nvSpPr>
        <p:spPr>
          <a:xfrm>
            <a:off x="455613" y="0"/>
            <a:ext cx="6019800" cy="4373563"/>
          </a:xfrm>
        </p:spPr>
        <p:txBody>
          <a:bodyPr vert="eaVert"/>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4" name="Text Box 3">
            <a:extLst>
              <a:ext uri="{FF2B5EF4-FFF2-40B4-BE49-F238E27FC236}">
                <a16:creationId xmlns:a16="http://schemas.microsoft.com/office/drawing/2014/main" id="{745FB8B1-FD16-4CDE-B6C3-B2590290C0D8}"/>
              </a:ext>
            </a:extLst>
          </p:cNvPr>
          <p:cNvSpPr txBox="1">
            <a:spLocks noGrp="1" noChangeArrowheads="1"/>
          </p:cNvSpPr>
          <p:nvPr>
            <p:ph type="sldNum" sz="quarter" idx="10"/>
          </p:nvPr>
        </p:nvSpPr>
        <p:spPr>
          <a:ln/>
        </p:spPr>
        <p:txBody>
          <a:bodyPr/>
          <a:lstStyle>
            <a:lvl1pPr>
              <a:defRPr/>
            </a:lvl1pPr>
          </a:lstStyle>
          <a:p>
            <a:pPr>
              <a:defRPr/>
            </a:pPr>
            <a:fld id="{95442EAE-8584-4E16-ADD1-16481C23B75F}" type="slidenum">
              <a:rPr lang="en-US" altLang="pl-PL"/>
              <a:pPr>
                <a:defRPr/>
              </a:pPr>
              <a:t>‹#›</a:t>
            </a:fld>
            <a:endParaRPr lang="en-US" altLang="pl-PL"/>
          </a:p>
        </p:txBody>
      </p:sp>
    </p:spTree>
    <p:extLst>
      <p:ext uri="{BB962C8B-B14F-4D97-AF65-F5344CB8AC3E}">
        <p14:creationId xmlns:p14="http://schemas.microsoft.com/office/powerpoint/2010/main" val="3001650328"/>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cs-CZ"/>
              <a:t>Click to edit Master title style</a:t>
            </a:r>
            <a:endParaRPr lang="pl-PL"/>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a:t>Click to edit Master subtitle style</a:t>
            </a:r>
            <a:endParaRPr lang="pl-PL"/>
          </a:p>
        </p:txBody>
      </p:sp>
      <p:sp>
        <p:nvSpPr>
          <p:cNvPr id="4" name="Text Box 3">
            <a:extLst>
              <a:ext uri="{FF2B5EF4-FFF2-40B4-BE49-F238E27FC236}">
                <a16:creationId xmlns:a16="http://schemas.microsoft.com/office/drawing/2014/main" id="{CEDFAC21-A954-488F-AD39-511832A88E11}"/>
              </a:ext>
            </a:extLst>
          </p:cNvPr>
          <p:cNvSpPr txBox="1">
            <a:spLocks noGrp="1" noChangeArrowheads="1"/>
          </p:cNvSpPr>
          <p:nvPr>
            <p:ph type="sldNum" sz="quarter" idx="10"/>
          </p:nvPr>
        </p:nvSpPr>
        <p:spPr>
          <a:ln/>
        </p:spPr>
        <p:txBody>
          <a:bodyPr/>
          <a:lstStyle>
            <a:lvl1pPr>
              <a:defRPr/>
            </a:lvl1pPr>
          </a:lstStyle>
          <a:p>
            <a:pPr>
              <a:defRPr/>
            </a:pPr>
            <a:fld id="{C89D29AD-96B9-4AE6-8E61-ECB61D80E867}" type="slidenum">
              <a:rPr lang="en-US" altLang="pl-PL"/>
              <a:pPr>
                <a:defRPr/>
              </a:pPr>
              <a:t>‹#›</a:t>
            </a:fld>
            <a:endParaRPr lang="en-US" altLang="pl-PL"/>
          </a:p>
        </p:txBody>
      </p:sp>
    </p:spTree>
    <p:extLst>
      <p:ext uri="{BB962C8B-B14F-4D97-AF65-F5344CB8AC3E}">
        <p14:creationId xmlns:p14="http://schemas.microsoft.com/office/powerpoint/2010/main" val="3916133950"/>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Click to edit Master title style</a:t>
            </a:r>
            <a:endParaRPr lang="pl-PL"/>
          </a:p>
        </p:txBody>
      </p:sp>
      <p:sp>
        <p:nvSpPr>
          <p:cNvPr id="3" name="Content Placeholder 2"/>
          <p:cNvSpPr>
            <a:spLocks noGrp="1"/>
          </p:cNvSpPr>
          <p:nvPr>
            <p:ph idx="1"/>
          </p:nvPr>
        </p:nvSpPr>
        <p:spPr/>
        <p:txBody>
          <a:bodyPr/>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4" name="Text Box 3">
            <a:extLst>
              <a:ext uri="{FF2B5EF4-FFF2-40B4-BE49-F238E27FC236}">
                <a16:creationId xmlns:a16="http://schemas.microsoft.com/office/drawing/2014/main" id="{80D65358-EA00-491F-9EE6-F1DD7E450EDE}"/>
              </a:ext>
            </a:extLst>
          </p:cNvPr>
          <p:cNvSpPr txBox="1">
            <a:spLocks noGrp="1" noChangeArrowheads="1"/>
          </p:cNvSpPr>
          <p:nvPr>
            <p:ph type="sldNum" sz="quarter" idx="10"/>
          </p:nvPr>
        </p:nvSpPr>
        <p:spPr>
          <a:ln/>
        </p:spPr>
        <p:txBody>
          <a:bodyPr/>
          <a:lstStyle>
            <a:lvl1pPr>
              <a:defRPr/>
            </a:lvl1pPr>
          </a:lstStyle>
          <a:p>
            <a:pPr>
              <a:defRPr/>
            </a:pPr>
            <a:fld id="{C33DC60D-48BD-4ADA-9CBF-0B8D0517EEC0}" type="slidenum">
              <a:rPr lang="en-US" altLang="pl-PL"/>
              <a:pPr>
                <a:defRPr/>
              </a:pPr>
              <a:t>‹#›</a:t>
            </a:fld>
            <a:endParaRPr lang="en-US" altLang="pl-PL"/>
          </a:p>
        </p:txBody>
      </p:sp>
    </p:spTree>
    <p:extLst>
      <p:ext uri="{BB962C8B-B14F-4D97-AF65-F5344CB8AC3E}">
        <p14:creationId xmlns:p14="http://schemas.microsoft.com/office/powerpoint/2010/main" val="520727894"/>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cs-CZ"/>
              <a:t>Click to edit Master title style</a:t>
            </a:r>
            <a:endParaRPr lang="pl-P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a:t>Click to edit Master text styles</a:t>
            </a:r>
          </a:p>
        </p:txBody>
      </p:sp>
      <p:sp>
        <p:nvSpPr>
          <p:cNvPr id="4" name="Text Box 3">
            <a:extLst>
              <a:ext uri="{FF2B5EF4-FFF2-40B4-BE49-F238E27FC236}">
                <a16:creationId xmlns:a16="http://schemas.microsoft.com/office/drawing/2014/main" id="{DAA8B2BD-87ED-433A-8877-1D2E8E2F8697}"/>
              </a:ext>
            </a:extLst>
          </p:cNvPr>
          <p:cNvSpPr txBox="1">
            <a:spLocks noGrp="1" noChangeArrowheads="1"/>
          </p:cNvSpPr>
          <p:nvPr>
            <p:ph type="sldNum" sz="quarter" idx="10"/>
          </p:nvPr>
        </p:nvSpPr>
        <p:spPr>
          <a:ln/>
        </p:spPr>
        <p:txBody>
          <a:bodyPr/>
          <a:lstStyle>
            <a:lvl1pPr>
              <a:defRPr/>
            </a:lvl1pPr>
          </a:lstStyle>
          <a:p>
            <a:pPr>
              <a:defRPr/>
            </a:pPr>
            <a:fld id="{4522D62E-E7B8-4CEA-AE69-C57F60849089}" type="slidenum">
              <a:rPr lang="en-US" altLang="pl-PL"/>
              <a:pPr>
                <a:defRPr/>
              </a:pPr>
              <a:t>‹#›</a:t>
            </a:fld>
            <a:endParaRPr lang="en-US" altLang="pl-PL"/>
          </a:p>
        </p:txBody>
      </p:sp>
    </p:spTree>
    <p:extLst>
      <p:ext uri="{BB962C8B-B14F-4D97-AF65-F5344CB8AC3E}">
        <p14:creationId xmlns:p14="http://schemas.microsoft.com/office/powerpoint/2010/main" val="737995956"/>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Click to edit Master title style</a:t>
            </a:r>
            <a:endParaRPr lang="pl-PL"/>
          </a:p>
        </p:txBody>
      </p:sp>
      <p:sp>
        <p:nvSpPr>
          <p:cNvPr id="3" name="Content Placeholder 2"/>
          <p:cNvSpPr>
            <a:spLocks noGrp="1"/>
          </p:cNvSpPr>
          <p:nvPr>
            <p:ph sz="half" idx="1"/>
          </p:nvPr>
        </p:nvSpPr>
        <p:spPr>
          <a:xfrm>
            <a:off x="739775" y="2768600"/>
            <a:ext cx="3754438" cy="3268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4" name="Content Placeholder 3"/>
          <p:cNvSpPr>
            <a:spLocks noGrp="1"/>
          </p:cNvSpPr>
          <p:nvPr>
            <p:ph sz="half" idx="2"/>
          </p:nvPr>
        </p:nvSpPr>
        <p:spPr>
          <a:xfrm>
            <a:off x="4646613" y="2768600"/>
            <a:ext cx="3756025" cy="3268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5" name="Text Box 3">
            <a:extLst>
              <a:ext uri="{FF2B5EF4-FFF2-40B4-BE49-F238E27FC236}">
                <a16:creationId xmlns:a16="http://schemas.microsoft.com/office/drawing/2014/main" id="{9DD8AC98-94BE-413F-A0B5-0648C96DA67A}"/>
              </a:ext>
            </a:extLst>
          </p:cNvPr>
          <p:cNvSpPr txBox="1">
            <a:spLocks noGrp="1" noChangeArrowheads="1"/>
          </p:cNvSpPr>
          <p:nvPr>
            <p:ph type="sldNum" sz="quarter" idx="10"/>
          </p:nvPr>
        </p:nvSpPr>
        <p:spPr>
          <a:ln/>
        </p:spPr>
        <p:txBody>
          <a:bodyPr/>
          <a:lstStyle>
            <a:lvl1pPr>
              <a:defRPr/>
            </a:lvl1pPr>
          </a:lstStyle>
          <a:p>
            <a:pPr>
              <a:defRPr/>
            </a:pPr>
            <a:fld id="{7FF70195-C222-46C1-987B-82F8F7CFD740}" type="slidenum">
              <a:rPr lang="en-US" altLang="pl-PL"/>
              <a:pPr>
                <a:defRPr/>
              </a:pPr>
              <a:t>‹#›</a:t>
            </a:fld>
            <a:endParaRPr lang="en-US" altLang="pl-PL"/>
          </a:p>
        </p:txBody>
      </p:sp>
    </p:spTree>
    <p:extLst>
      <p:ext uri="{BB962C8B-B14F-4D97-AF65-F5344CB8AC3E}">
        <p14:creationId xmlns:p14="http://schemas.microsoft.com/office/powerpoint/2010/main" val="335103124"/>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cs-CZ"/>
              <a:t>Click to edit Master title style</a:t>
            </a:r>
            <a:endParaRPr lang="pl-P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7" name="Text Box 3">
            <a:extLst>
              <a:ext uri="{FF2B5EF4-FFF2-40B4-BE49-F238E27FC236}">
                <a16:creationId xmlns:a16="http://schemas.microsoft.com/office/drawing/2014/main" id="{A984A338-9B74-464B-97A8-B56898794750}"/>
              </a:ext>
            </a:extLst>
          </p:cNvPr>
          <p:cNvSpPr txBox="1">
            <a:spLocks noGrp="1" noChangeArrowheads="1"/>
          </p:cNvSpPr>
          <p:nvPr>
            <p:ph type="sldNum" sz="quarter" idx="10"/>
          </p:nvPr>
        </p:nvSpPr>
        <p:spPr>
          <a:ln/>
        </p:spPr>
        <p:txBody>
          <a:bodyPr/>
          <a:lstStyle>
            <a:lvl1pPr>
              <a:defRPr/>
            </a:lvl1pPr>
          </a:lstStyle>
          <a:p>
            <a:pPr>
              <a:defRPr/>
            </a:pPr>
            <a:fld id="{9E595941-6926-4D8B-B907-8A46DE20E33A}" type="slidenum">
              <a:rPr lang="en-US" altLang="pl-PL"/>
              <a:pPr>
                <a:defRPr/>
              </a:pPr>
              <a:t>‹#›</a:t>
            </a:fld>
            <a:endParaRPr lang="en-US" altLang="pl-PL"/>
          </a:p>
        </p:txBody>
      </p:sp>
    </p:spTree>
    <p:extLst>
      <p:ext uri="{BB962C8B-B14F-4D97-AF65-F5344CB8AC3E}">
        <p14:creationId xmlns:p14="http://schemas.microsoft.com/office/powerpoint/2010/main" val="2407654616"/>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Click to edit Master title style</a:t>
            </a:r>
            <a:endParaRPr lang="pl-PL"/>
          </a:p>
        </p:txBody>
      </p:sp>
      <p:sp>
        <p:nvSpPr>
          <p:cNvPr id="3" name="Text Box 3">
            <a:extLst>
              <a:ext uri="{FF2B5EF4-FFF2-40B4-BE49-F238E27FC236}">
                <a16:creationId xmlns:a16="http://schemas.microsoft.com/office/drawing/2014/main" id="{814FC817-78C0-48B6-A605-E410B268FB43}"/>
              </a:ext>
            </a:extLst>
          </p:cNvPr>
          <p:cNvSpPr txBox="1">
            <a:spLocks noGrp="1" noChangeArrowheads="1"/>
          </p:cNvSpPr>
          <p:nvPr>
            <p:ph type="sldNum" sz="quarter" idx="10"/>
          </p:nvPr>
        </p:nvSpPr>
        <p:spPr>
          <a:ln/>
        </p:spPr>
        <p:txBody>
          <a:bodyPr/>
          <a:lstStyle>
            <a:lvl1pPr>
              <a:defRPr/>
            </a:lvl1pPr>
          </a:lstStyle>
          <a:p>
            <a:pPr>
              <a:defRPr/>
            </a:pPr>
            <a:fld id="{06AFC986-0821-4297-928C-346B6ED2744F}" type="slidenum">
              <a:rPr lang="en-US" altLang="pl-PL"/>
              <a:pPr>
                <a:defRPr/>
              </a:pPr>
              <a:t>‹#›</a:t>
            </a:fld>
            <a:endParaRPr lang="en-US" altLang="pl-PL"/>
          </a:p>
        </p:txBody>
      </p:sp>
    </p:spTree>
    <p:extLst>
      <p:ext uri="{BB962C8B-B14F-4D97-AF65-F5344CB8AC3E}">
        <p14:creationId xmlns:p14="http://schemas.microsoft.com/office/powerpoint/2010/main" val="208788280"/>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a:extLst>
              <a:ext uri="{FF2B5EF4-FFF2-40B4-BE49-F238E27FC236}">
                <a16:creationId xmlns:a16="http://schemas.microsoft.com/office/drawing/2014/main" id="{757BDEDA-E262-47EF-9788-AE88C81AA6BF}"/>
              </a:ext>
            </a:extLst>
          </p:cNvPr>
          <p:cNvSpPr txBox="1">
            <a:spLocks noGrp="1" noChangeArrowheads="1"/>
          </p:cNvSpPr>
          <p:nvPr>
            <p:ph type="sldNum" sz="quarter" idx="10"/>
          </p:nvPr>
        </p:nvSpPr>
        <p:spPr>
          <a:ln/>
        </p:spPr>
        <p:txBody>
          <a:bodyPr/>
          <a:lstStyle>
            <a:lvl1pPr>
              <a:defRPr/>
            </a:lvl1pPr>
          </a:lstStyle>
          <a:p>
            <a:pPr>
              <a:defRPr/>
            </a:pPr>
            <a:fld id="{7BA0DA2A-2DBA-4A72-9C02-25F4233A9406}" type="slidenum">
              <a:rPr lang="en-US" altLang="pl-PL"/>
              <a:pPr>
                <a:defRPr/>
              </a:pPr>
              <a:t>‹#›</a:t>
            </a:fld>
            <a:endParaRPr lang="en-US" altLang="pl-PL"/>
          </a:p>
        </p:txBody>
      </p:sp>
    </p:spTree>
    <p:extLst>
      <p:ext uri="{BB962C8B-B14F-4D97-AF65-F5344CB8AC3E}">
        <p14:creationId xmlns:p14="http://schemas.microsoft.com/office/powerpoint/2010/main" val="425141515"/>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cs-CZ"/>
              <a:t>Click to edit Master title style</a:t>
            </a:r>
            <a:endParaRPr lang="pl-P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Click to edit Master text styles</a:t>
            </a:r>
          </a:p>
        </p:txBody>
      </p:sp>
      <p:sp>
        <p:nvSpPr>
          <p:cNvPr id="5" name="Text Box 3">
            <a:extLst>
              <a:ext uri="{FF2B5EF4-FFF2-40B4-BE49-F238E27FC236}">
                <a16:creationId xmlns:a16="http://schemas.microsoft.com/office/drawing/2014/main" id="{40C1EC3D-FD11-4548-853F-3CE11A58280E}"/>
              </a:ext>
            </a:extLst>
          </p:cNvPr>
          <p:cNvSpPr txBox="1">
            <a:spLocks noGrp="1" noChangeArrowheads="1"/>
          </p:cNvSpPr>
          <p:nvPr>
            <p:ph type="sldNum" sz="quarter" idx="10"/>
          </p:nvPr>
        </p:nvSpPr>
        <p:spPr>
          <a:ln/>
        </p:spPr>
        <p:txBody>
          <a:bodyPr/>
          <a:lstStyle>
            <a:lvl1pPr>
              <a:defRPr/>
            </a:lvl1pPr>
          </a:lstStyle>
          <a:p>
            <a:pPr>
              <a:defRPr/>
            </a:pPr>
            <a:fld id="{A1CAB3F3-5BEA-4F04-BF91-290ECF67C426}" type="slidenum">
              <a:rPr lang="en-US" altLang="pl-PL"/>
              <a:pPr>
                <a:defRPr/>
              </a:pPr>
              <a:t>‹#›</a:t>
            </a:fld>
            <a:endParaRPr lang="en-US" altLang="pl-PL"/>
          </a:p>
        </p:txBody>
      </p:sp>
    </p:spTree>
    <p:extLst>
      <p:ext uri="{BB962C8B-B14F-4D97-AF65-F5344CB8AC3E}">
        <p14:creationId xmlns:p14="http://schemas.microsoft.com/office/powerpoint/2010/main" val="335889529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Click to edit Master title style</a:t>
            </a:r>
            <a:endParaRPr lang="pl-PL"/>
          </a:p>
        </p:txBody>
      </p:sp>
      <p:sp>
        <p:nvSpPr>
          <p:cNvPr id="3" name="Content Placeholder 2"/>
          <p:cNvSpPr>
            <a:spLocks noGrp="1"/>
          </p:cNvSpPr>
          <p:nvPr>
            <p:ph idx="1"/>
          </p:nvPr>
        </p:nvSpPr>
        <p:spPr/>
        <p:txBody>
          <a:bodyPr/>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4" name="Text Box 3">
            <a:extLst>
              <a:ext uri="{FF2B5EF4-FFF2-40B4-BE49-F238E27FC236}">
                <a16:creationId xmlns:a16="http://schemas.microsoft.com/office/drawing/2014/main" id="{709C8D75-2148-4101-987F-2E7AA4A644AB}"/>
              </a:ext>
            </a:extLst>
          </p:cNvPr>
          <p:cNvSpPr txBox="1">
            <a:spLocks noGrp="1" noChangeArrowheads="1"/>
          </p:cNvSpPr>
          <p:nvPr>
            <p:ph type="sldNum" sz="quarter" idx="10"/>
          </p:nvPr>
        </p:nvSpPr>
        <p:spPr>
          <a:ln/>
        </p:spPr>
        <p:txBody>
          <a:bodyPr/>
          <a:lstStyle>
            <a:lvl1pPr>
              <a:defRPr/>
            </a:lvl1pPr>
          </a:lstStyle>
          <a:p>
            <a:pPr>
              <a:defRPr/>
            </a:pPr>
            <a:fld id="{897362BD-3827-484F-A4D0-D2C0B4ADDBFA}" type="slidenum">
              <a:rPr lang="en-US" altLang="pl-PL"/>
              <a:pPr>
                <a:defRPr/>
              </a:pPr>
              <a:t>‹#›</a:t>
            </a:fld>
            <a:endParaRPr lang="en-US" altLang="pl-PL"/>
          </a:p>
        </p:txBody>
      </p:sp>
    </p:spTree>
    <p:extLst>
      <p:ext uri="{BB962C8B-B14F-4D97-AF65-F5344CB8AC3E}">
        <p14:creationId xmlns:p14="http://schemas.microsoft.com/office/powerpoint/2010/main" val="3996340521"/>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cs-CZ"/>
              <a:t>Click to edit Master title style</a:t>
            </a:r>
            <a:endParaRPr lang="pl-PL"/>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l-PL" noProof="0">
              <a:sym typeface="Calibri"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Click to edit Master text styles</a:t>
            </a:r>
          </a:p>
        </p:txBody>
      </p:sp>
      <p:sp>
        <p:nvSpPr>
          <p:cNvPr id="5" name="Text Box 3">
            <a:extLst>
              <a:ext uri="{FF2B5EF4-FFF2-40B4-BE49-F238E27FC236}">
                <a16:creationId xmlns:a16="http://schemas.microsoft.com/office/drawing/2014/main" id="{4CDAD868-10E5-4CCC-A3E7-8EC589C1D76C}"/>
              </a:ext>
            </a:extLst>
          </p:cNvPr>
          <p:cNvSpPr txBox="1">
            <a:spLocks noGrp="1" noChangeArrowheads="1"/>
          </p:cNvSpPr>
          <p:nvPr>
            <p:ph type="sldNum" sz="quarter" idx="10"/>
          </p:nvPr>
        </p:nvSpPr>
        <p:spPr>
          <a:ln/>
        </p:spPr>
        <p:txBody>
          <a:bodyPr/>
          <a:lstStyle>
            <a:lvl1pPr>
              <a:defRPr/>
            </a:lvl1pPr>
          </a:lstStyle>
          <a:p>
            <a:pPr>
              <a:defRPr/>
            </a:pPr>
            <a:fld id="{B92A3726-F24D-42DA-94AD-DE5AD26ABBD7}" type="slidenum">
              <a:rPr lang="en-US" altLang="pl-PL"/>
              <a:pPr>
                <a:defRPr/>
              </a:pPr>
              <a:t>‹#›</a:t>
            </a:fld>
            <a:endParaRPr lang="en-US" altLang="pl-PL"/>
          </a:p>
        </p:txBody>
      </p:sp>
    </p:spTree>
    <p:extLst>
      <p:ext uri="{BB962C8B-B14F-4D97-AF65-F5344CB8AC3E}">
        <p14:creationId xmlns:p14="http://schemas.microsoft.com/office/powerpoint/2010/main" val="2291710666"/>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Click to edit Master title style</a:t>
            </a:r>
            <a:endParaRPr lang="pl-PL"/>
          </a:p>
        </p:txBody>
      </p:sp>
      <p:sp>
        <p:nvSpPr>
          <p:cNvPr id="3" name="Vertical Text Placeholder 2"/>
          <p:cNvSpPr>
            <a:spLocks noGrp="1"/>
          </p:cNvSpPr>
          <p:nvPr>
            <p:ph type="body" orient="vert" idx="1"/>
          </p:nvPr>
        </p:nvSpPr>
        <p:spPr/>
        <p:txBody>
          <a:bodyPr vert="eaVert"/>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4" name="Text Box 3">
            <a:extLst>
              <a:ext uri="{FF2B5EF4-FFF2-40B4-BE49-F238E27FC236}">
                <a16:creationId xmlns:a16="http://schemas.microsoft.com/office/drawing/2014/main" id="{D0469484-BE21-43E4-9006-E544E7F519B7}"/>
              </a:ext>
            </a:extLst>
          </p:cNvPr>
          <p:cNvSpPr txBox="1">
            <a:spLocks noGrp="1" noChangeArrowheads="1"/>
          </p:cNvSpPr>
          <p:nvPr>
            <p:ph type="sldNum" sz="quarter" idx="10"/>
          </p:nvPr>
        </p:nvSpPr>
        <p:spPr>
          <a:ln/>
        </p:spPr>
        <p:txBody>
          <a:bodyPr/>
          <a:lstStyle>
            <a:lvl1pPr>
              <a:defRPr/>
            </a:lvl1pPr>
          </a:lstStyle>
          <a:p>
            <a:pPr>
              <a:defRPr/>
            </a:pPr>
            <a:fld id="{A14890F7-BB04-4FFD-BE6E-A8257E5F9A29}" type="slidenum">
              <a:rPr lang="en-US" altLang="pl-PL"/>
              <a:pPr>
                <a:defRPr/>
              </a:pPr>
              <a:t>‹#›</a:t>
            </a:fld>
            <a:endParaRPr lang="en-US" altLang="pl-PL"/>
          </a:p>
        </p:txBody>
      </p:sp>
    </p:spTree>
    <p:extLst>
      <p:ext uri="{BB962C8B-B14F-4D97-AF65-F5344CB8AC3E}">
        <p14:creationId xmlns:p14="http://schemas.microsoft.com/office/powerpoint/2010/main" val="1062914944"/>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037263"/>
          </a:xfrm>
        </p:spPr>
        <p:txBody>
          <a:bodyPr vert="eaVert"/>
          <a:lstStyle/>
          <a:p>
            <a:r>
              <a:rPr lang="cs-CZ"/>
              <a:t>Click to edit Master title style</a:t>
            </a:r>
            <a:endParaRPr lang="pl-PL"/>
          </a:p>
        </p:txBody>
      </p:sp>
      <p:sp>
        <p:nvSpPr>
          <p:cNvPr id="3" name="Vertical Text Placeholder 2"/>
          <p:cNvSpPr>
            <a:spLocks noGrp="1"/>
          </p:cNvSpPr>
          <p:nvPr>
            <p:ph type="body" orient="vert" idx="1"/>
          </p:nvPr>
        </p:nvSpPr>
        <p:spPr>
          <a:xfrm>
            <a:off x="457200" y="0"/>
            <a:ext cx="6019800" cy="6037263"/>
          </a:xfrm>
        </p:spPr>
        <p:txBody>
          <a:bodyPr vert="eaVert"/>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4" name="Text Box 3">
            <a:extLst>
              <a:ext uri="{FF2B5EF4-FFF2-40B4-BE49-F238E27FC236}">
                <a16:creationId xmlns:a16="http://schemas.microsoft.com/office/drawing/2014/main" id="{2562018B-46AA-4672-A630-E5FA9B6D1303}"/>
              </a:ext>
            </a:extLst>
          </p:cNvPr>
          <p:cNvSpPr txBox="1">
            <a:spLocks noGrp="1" noChangeArrowheads="1"/>
          </p:cNvSpPr>
          <p:nvPr>
            <p:ph type="sldNum" sz="quarter" idx="10"/>
          </p:nvPr>
        </p:nvSpPr>
        <p:spPr>
          <a:ln/>
        </p:spPr>
        <p:txBody>
          <a:bodyPr/>
          <a:lstStyle>
            <a:lvl1pPr>
              <a:defRPr/>
            </a:lvl1pPr>
          </a:lstStyle>
          <a:p>
            <a:pPr>
              <a:defRPr/>
            </a:pPr>
            <a:fld id="{352BEF08-611B-40F4-AD71-32C329E4EC87}" type="slidenum">
              <a:rPr lang="en-US" altLang="pl-PL"/>
              <a:pPr>
                <a:defRPr/>
              </a:pPr>
              <a:t>‹#›</a:t>
            </a:fld>
            <a:endParaRPr lang="en-US" altLang="pl-PL"/>
          </a:p>
        </p:txBody>
      </p:sp>
    </p:spTree>
    <p:extLst>
      <p:ext uri="{BB962C8B-B14F-4D97-AF65-F5344CB8AC3E}">
        <p14:creationId xmlns:p14="http://schemas.microsoft.com/office/powerpoint/2010/main" val="3204687615"/>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vert="horz"/>
          <a:lstStyle/>
          <a:p>
            <a:r>
              <a:rPr lang="cs-CZ"/>
              <a:t>Click to edit Master title style</a:t>
            </a:r>
            <a:endParaRPr lang="pl-PL"/>
          </a:p>
        </p:txBody>
      </p:sp>
      <p:sp>
        <p:nvSpPr>
          <p:cNvPr id="3" name="Subtitle 2"/>
          <p:cNvSpPr>
            <a:spLocks noGrp="1"/>
          </p:cNvSpPr>
          <p:nvPr>
            <p:ph type="subTitle" idx="1"/>
          </p:nvPr>
        </p:nvSpPr>
        <p:spPr>
          <a:xfrm>
            <a:off x="1371600" y="3886200"/>
            <a:ext cx="64008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a:t>Click to edit Master subtitle style</a:t>
            </a:r>
            <a:endParaRPr lang="pl-PL"/>
          </a:p>
        </p:txBody>
      </p:sp>
      <p:sp>
        <p:nvSpPr>
          <p:cNvPr id="4" name="Text Box 1">
            <a:extLst>
              <a:ext uri="{FF2B5EF4-FFF2-40B4-BE49-F238E27FC236}">
                <a16:creationId xmlns:a16="http://schemas.microsoft.com/office/drawing/2014/main" id="{58334492-9AEF-48E8-AD07-70AC0D99293D}"/>
              </a:ext>
            </a:extLst>
          </p:cNvPr>
          <p:cNvSpPr txBox="1">
            <a:spLocks noGrp="1" noChangeArrowheads="1"/>
          </p:cNvSpPr>
          <p:nvPr>
            <p:ph type="sldNum" sz="quarter" idx="10"/>
          </p:nvPr>
        </p:nvSpPr>
        <p:spPr>
          <a:ln/>
        </p:spPr>
        <p:txBody>
          <a:bodyPr/>
          <a:lstStyle>
            <a:lvl1pPr>
              <a:defRPr/>
            </a:lvl1pPr>
          </a:lstStyle>
          <a:p>
            <a:pPr>
              <a:defRPr/>
            </a:pPr>
            <a:fld id="{53474E59-D369-4262-A01D-D3ECD0BD161D}" type="slidenum">
              <a:rPr lang="en-US" altLang="pl-PL"/>
              <a:pPr>
                <a:defRPr/>
              </a:pPr>
              <a:t>‹#›</a:t>
            </a:fld>
            <a:endParaRPr lang="en-US" altLang="pl-PL"/>
          </a:p>
        </p:txBody>
      </p:sp>
    </p:spTree>
    <p:extLst>
      <p:ext uri="{BB962C8B-B14F-4D97-AF65-F5344CB8AC3E}">
        <p14:creationId xmlns:p14="http://schemas.microsoft.com/office/powerpoint/2010/main" val="967189400"/>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cs-CZ"/>
              <a:t>Click to edit Master title style</a:t>
            </a:r>
            <a:endParaRPr lang="pl-PL"/>
          </a:p>
        </p:txBody>
      </p:sp>
      <p:sp>
        <p:nvSpPr>
          <p:cNvPr id="3" name="Content Placeholder 2"/>
          <p:cNvSpPr>
            <a:spLocks noGrp="1"/>
          </p:cNvSpPr>
          <p:nvPr>
            <p:ph idx="1"/>
          </p:nvPr>
        </p:nvSpPr>
        <p:spPr>
          <a:xfrm>
            <a:off x="457200" y="1600200"/>
            <a:ext cx="8229600" cy="4525963"/>
          </a:xfrm>
          <a:prstGeom prst="rect">
            <a:avLst/>
          </a:prstGeom>
        </p:spPr>
        <p:txBody>
          <a:bodyPr vert="horz"/>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4" name="Text Box 1">
            <a:extLst>
              <a:ext uri="{FF2B5EF4-FFF2-40B4-BE49-F238E27FC236}">
                <a16:creationId xmlns:a16="http://schemas.microsoft.com/office/drawing/2014/main" id="{40C069C9-E137-469F-9486-621BE28F0F2B}"/>
              </a:ext>
            </a:extLst>
          </p:cNvPr>
          <p:cNvSpPr txBox="1">
            <a:spLocks noGrp="1" noChangeArrowheads="1"/>
          </p:cNvSpPr>
          <p:nvPr>
            <p:ph type="sldNum" sz="quarter" idx="10"/>
          </p:nvPr>
        </p:nvSpPr>
        <p:spPr>
          <a:ln/>
        </p:spPr>
        <p:txBody>
          <a:bodyPr/>
          <a:lstStyle>
            <a:lvl1pPr>
              <a:defRPr/>
            </a:lvl1pPr>
          </a:lstStyle>
          <a:p>
            <a:pPr>
              <a:defRPr/>
            </a:pPr>
            <a:fld id="{26C1E1EE-E7B8-4D6B-AA51-7C6B962FF094}" type="slidenum">
              <a:rPr lang="en-US" altLang="pl-PL"/>
              <a:pPr>
                <a:defRPr/>
              </a:pPr>
              <a:t>‹#›</a:t>
            </a:fld>
            <a:endParaRPr lang="en-US" altLang="pl-PL"/>
          </a:p>
        </p:txBody>
      </p:sp>
    </p:spTree>
    <p:extLst>
      <p:ext uri="{BB962C8B-B14F-4D97-AF65-F5344CB8AC3E}">
        <p14:creationId xmlns:p14="http://schemas.microsoft.com/office/powerpoint/2010/main" val="3772904566"/>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vert="horz" anchor="t"/>
          <a:lstStyle>
            <a:lvl1pPr algn="l">
              <a:defRPr sz="4000" b="1" cap="all"/>
            </a:lvl1pPr>
          </a:lstStyle>
          <a:p>
            <a:r>
              <a:rPr lang="cs-CZ"/>
              <a:t>Click to edit Master title style</a:t>
            </a:r>
            <a:endParaRPr lang="pl-PL"/>
          </a:p>
        </p:txBody>
      </p:sp>
      <p:sp>
        <p:nvSpPr>
          <p:cNvPr id="3" name="Text Placeholder 2"/>
          <p:cNvSpPr>
            <a:spLocks noGrp="1"/>
          </p:cNvSpPr>
          <p:nvPr>
            <p:ph type="body" idx="1"/>
          </p:nvPr>
        </p:nvSpPr>
        <p:spPr>
          <a:xfrm>
            <a:off x="722313" y="2906713"/>
            <a:ext cx="7772400" cy="1500187"/>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a:t>Click to edit Master text styles</a:t>
            </a:r>
          </a:p>
        </p:txBody>
      </p:sp>
      <p:sp>
        <p:nvSpPr>
          <p:cNvPr id="4" name="Text Box 1">
            <a:extLst>
              <a:ext uri="{FF2B5EF4-FFF2-40B4-BE49-F238E27FC236}">
                <a16:creationId xmlns:a16="http://schemas.microsoft.com/office/drawing/2014/main" id="{D9CB62C7-E923-412B-AD5C-499B5999BFC9}"/>
              </a:ext>
            </a:extLst>
          </p:cNvPr>
          <p:cNvSpPr txBox="1">
            <a:spLocks noGrp="1" noChangeArrowheads="1"/>
          </p:cNvSpPr>
          <p:nvPr>
            <p:ph type="sldNum" sz="quarter" idx="10"/>
          </p:nvPr>
        </p:nvSpPr>
        <p:spPr>
          <a:ln/>
        </p:spPr>
        <p:txBody>
          <a:bodyPr/>
          <a:lstStyle>
            <a:lvl1pPr>
              <a:defRPr/>
            </a:lvl1pPr>
          </a:lstStyle>
          <a:p>
            <a:pPr>
              <a:defRPr/>
            </a:pPr>
            <a:fld id="{96178AED-EC6B-453A-A2E8-95E8C93659E8}" type="slidenum">
              <a:rPr lang="en-US" altLang="pl-PL"/>
              <a:pPr>
                <a:defRPr/>
              </a:pPr>
              <a:t>‹#›</a:t>
            </a:fld>
            <a:endParaRPr lang="en-US" altLang="pl-PL"/>
          </a:p>
        </p:txBody>
      </p:sp>
    </p:spTree>
    <p:extLst>
      <p:ext uri="{BB962C8B-B14F-4D97-AF65-F5344CB8AC3E}">
        <p14:creationId xmlns:p14="http://schemas.microsoft.com/office/powerpoint/2010/main" val="3416140331"/>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cs-CZ"/>
              <a:t>Click to edit Master title style</a:t>
            </a:r>
            <a:endParaRPr lang="pl-PL"/>
          </a:p>
        </p:txBody>
      </p:sp>
      <p:sp>
        <p:nvSpPr>
          <p:cNvPr id="3" name="Content Placeholder 2"/>
          <p:cNvSpPr>
            <a:spLocks noGrp="1"/>
          </p:cNvSpPr>
          <p:nvPr>
            <p:ph sz="half" idx="1"/>
          </p:nvPr>
        </p:nvSpPr>
        <p:spPr>
          <a:xfrm>
            <a:off x="457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4" name="Content Placeholder 3"/>
          <p:cNvSpPr>
            <a:spLocks noGrp="1"/>
          </p:cNvSpPr>
          <p:nvPr>
            <p:ph sz="half" idx="2"/>
          </p:nvPr>
        </p:nvSpPr>
        <p:spPr>
          <a:xfrm>
            <a:off x="4648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5" name="Text Box 1">
            <a:extLst>
              <a:ext uri="{FF2B5EF4-FFF2-40B4-BE49-F238E27FC236}">
                <a16:creationId xmlns:a16="http://schemas.microsoft.com/office/drawing/2014/main" id="{A349D033-B4F4-4F02-BDD8-01B7ED2EE545}"/>
              </a:ext>
            </a:extLst>
          </p:cNvPr>
          <p:cNvSpPr txBox="1">
            <a:spLocks noGrp="1" noChangeArrowheads="1"/>
          </p:cNvSpPr>
          <p:nvPr>
            <p:ph type="sldNum" sz="quarter" idx="10"/>
          </p:nvPr>
        </p:nvSpPr>
        <p:spPr>
          <a:ln/>
        </p:spPr>
        <p:txBody>
          <a:bodyPr/>
          <a:lstStyle>
            <a:lvl1pPr>
              <a:defRPr/>
            </a:lvl1pPr>
          </a:lstStyle>
          <a:p>
            <a:pPr>
              <a:defRPr/>
            </a:pPr>
            <a:fld id="{CCB1AB35-9516-462A-AE16-81D50F7D2E6D}" type="slidenum">
              <a:rPr lang="en-US" altLang="pl-PL"/>
              <a:pPr>
                <a:defRPr/>
              </a:pPr>
              <a:t>‹#›</a:t>
            </a:fld>
            <a:endParaRPr lang="en-US" altLang="pl-PL"/>
          </a:p>
        </p:txBody>
      </p:sp>
    </p:spTree>
    <p:extLst>
      <p:ext uri="{BB962C8B-B14F-4D97-AF65-F5344CB8AC3E}">
        <p14:creationId xmlns:p14="http://schemas.microsoft.com/office/powerpoint/2010/main" val="471356543"/>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vl1pPr>
          </a:lstStyle>
          <a:p>
            <a:r>
              <a:rPr lang="cs-CZ"/>
              <a:t>Click to edit Master title style</a:t>
            </a:r>
            <a:endParaRPr lang="pl-PL"/>
          </a:p>
        </p:txBody>
      </p:sp>
      <p:sp>
        <p:nvSpPr>
          <p:cNvPr id="3" name="Text Placeholder 2"/>
          <p:cNvSpPr>
            <a:spLocks noGrp="1"/>
          </p:cNvSpPr>
          <p:nvPr>
            <p:ph type="body" idx="1"/>
          </p:nvPr>
        </p:nvSpPr>
        <p:spPr>
          <a:xfrm>
            <a:off x="457200" y="1535113"/>
            <a:ext cx="4040188"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5" name="Text Placeholder 4"/>
          <p:cNvSpPr>
            <a:spLocks noGrp="1"/>
          </p:cNvSpPr>
          <p:nvPr>
            <p:ph type="body" sz="quarter" idx="3"/>
          </p:nvPr>
        </p:nvSpPr>
        <p:spPr>
          <a:xfrm>
            <a:off x="4645025" y="1535113"/>
            <a:ext cx="4041775"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7" name="Text Box 1">
            <a:extLst>
              <a:ext uri="{FF2B5EF4-FFF2-40B4-BE49-F238E27FC236}">
                <a16:creationId xmlns:a16="http://schemas.microsoft.com/office/drawing/2014/main" id="{BDAA498F-FCFE-4E64-8A33-D6A0DE24DC25}"/>
              </a:ext>
            </a:extLst>
          </p:cNvPr>
          <p:cNvSpPr txBox="1">
            <a:spLocks noGrp="1" noChangeArrowheads="1"/>
          </p:cNvSpPr>
          <p:nvPr>
            <p:ph type="sldNum" sz="quarter" idx="10"/>
          </p:nvPr>
        </p:nvSpPr>
        <p:spPr>
          <a:ln/>
        </p:spPr>
        <p:txBody>
          <a:bodyPr/>
          <a:lstStyle>
            <a:lvl1pPr>
              <a:defRPr/>
            </a:lvl1pPr>
          </a:lstStyle>
          <a:p>
            <a:pPr>
              <a:defRPr/>
            </a:pPr>
            <a:fld id="{80EC3915-D72F-406B-A3B9-AF4D5F738F6C}" type="slidenum">
              <a:rPr lang="en-US" altLang="pl-PL"/>
              <a:pPr>
                <a:defRPr/>
              </a:pPr>
              <a:t>‹#›</a:t>
            </a:fld>
            <a:endParaRPr lang="en-US" altLang="pl-PL"/>
          </a:p>
        </p:txBody>
      </p:sp>
    </p:spTree>
    <p:extLst>
      <p:ext uri="{BB962C8B-B14F-4D97-AF65-F5344CB8AC3E}">
        <p14:creationId xmlns:p14="http://schemas.microsoft.com/office/powerpoint/2010/main" val="4194977115"/>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cs-CZ"/>
              <a:t>Click to edit Master title style</a:t>
            </a:r>
            <a:endParaRPr lang="pl-PL"/>
          </a:p>
        </p:txBody>
      </p:sp>
      <p:sp>
        <p:nvSpPr>
          <p:cNvPr id="3" name="Text Box 1">
            <a:extLst>
              <a:ext uri="{FF2B5EF4-FFF2-40B4-BE49-F238E27FC236}">
                <a16:creationId xmlns:a16="http://schemas.microsoft.com/office/drawing/2014/main" id="{11BC63BC-84CD-4ED9-8A05-C947C52D427C}"/>
              </a:ext>
            </a:extLst>
          </p:cNvPr>
          <p:cNvSpPr txBox="1">
            <a:spLocks noGrp="1" noChangeArrowheads="1"/>
          </p:cNvSpPr>
          <p:nvPr>
            <p:ph type="sldNum" sz="quarter" idx="10"/>
          </p:nvPr>
        </p:nvSpPr>
        <p:spPr>
          <a:ln/>
        </p:spPr>
        <p:txBody>
          <a:bodyPr/>
          <a:lstStyle>
            <a:lvl1pPr>
              <a:defRPr/>
            </a:lvl1pPr>
          </a:lstStyle>
          <a:p>
            <a:pPr>
              <a:defRPr/>
            </a:pPr>
            <a:fld id="{38D4716F-5ECE-4CAB-8B38-FB7BD77DD51A}" type="slidenum">
              <a:rPr lang="en-US" altLang="pl-PL"/>
              <a:pPr>
                <a:defRPr/>
              </a:pPr>
              <a:t>‹#›</a:t>
            </a:fld>
            <a:endParaRPr lang="en-US" altLang="pl-PL"/>
          </a:p>
        </p:txBody>
      </p:sp>
    </p:spTree>
    <p:extLst>
      <p:ext uri="{BB962C8B-B14F-4D97-AF65-F5344CB8AC3E}">
        <p14:creationId xmlns:p14="http://schemas.microsoft.com/office/powerpoint/2010/main" val="2818482851"/>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1">
            <a:extLst>
              <a:ext uri="{FF2B5EF4-FFF2-40B4-BE49-F238E27FC236}">
                <a16:creationId xmlns:a16="http://schemas.microsoft.com/office/drawing/2014/main" id="{00E8812D-98B5-479C-BB1E-F477AA56904F}"/>
              </a:ext>
            </a:extLst>
          </p:cNvPr>
          <p:cNvSpPr txBox="1">
            <a:spLocks noGrp="1" noChangeArrowheads="1"/>
          </p:cNvSpPr>
          <p:nvPr>
            <p:ph type="sldNum" sz="quarter" idx="10"/>
          </p:nvPr>
        </p:nvSpPr>
        <p:spPr>
          <a:ln/>
        </p:spPr>
        <p:txBody>
          <a:bodyPr/>
          <a:lstStyle>
            <a:lvl1pPr>
              <a:defRPr/>
            </a:lvl1pPr>
          </a:lstStyle>
          <a:p>
            <a:pPr>
              <a:defRPr/>
            </a:pPr>
            <a:fld id="{A8E3D540-3376-4C56-967F-9B737AE26CC1}" type="slidenum">
              <a:rPr lang="en-US" altLang="pl-PL"/>
              <a:pPr>
                <a:defRPr/>
              </a:pPr>
              <a:t>‹#›</a:t>
            </a:fld>
            <a:endParaRPr lang="en-US" altLang="pl-PL"/>
          </a:p>
        </p:txBody>
      </p:sp>
    </p:spTree>
    <p:extLst>
      <p:ext uri="{BB962C8B-B14F-4D97-AF65-F5344CB8AC3E}">
        <p14:creationId xmlns:p14="http://schemas.microsoft.com/office/powerpoint/2010/main" val="349588298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cs-CZ"/>
              <a:t>Click to edit Master title style</a:t>
            </a:r>
            <a:endParaRPr lang="pl-P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a:t>Click to edit Master text styles</a:t>
            </a:r>
          </a:p>
        </p:txBody>
      </p:sp>
      <p:sp>
        <p:nvSpPr>
          <p:cNvPr id="4" name="Text Box 3">
            <a:extLst>
              <a:ext uri="{FF2B5EF4-FFF2-40B4-BE49-F238E27FC236}">
                <a16:creationId xmlns:a16="http://schemas.microsoft.com/office/drawing/2014/main" id="{4B0B9E8F-ED8D-4BAD-B8C3-66721F5DD6AE}"/>
              </a:ext>
            </a:extLst>
          </p:cNvPr>
          <p:cNvSpPr txBox="1">
            <a:spLocks noGrp="1" noChangeArrowheads="1"/>
          </p:cNvSpPr>
          <p:nvPr>
            <p:ph type="sldNum" sz="quarter" idx="10"/>
          </p:nvPr>
        </p:nvSpPr>
        <p:spPr>
          <a:ln/>
        </p:spPr>
        <p:txBody>
          <a:bodyPr/>
          <a:lstStyle>
            <a:lvl1pPr>
              <a:defRPr/>
            </a:lvl1pPr>
          </a:lstStyle>
          <a:p>
            <a:pPr>
              <a:defRPr/>
            </a:pPr>
            <a:fld id="{D80D1F0E-83D6-4BE7-9656-38FDA0CBDC5A}" type="slidenum">
              <a:rPr lang="en-US" altLang="pl-PL"/>
              <a:pPr>
                <a:defRPr/>
              </a:pPr>
              <a:t>‹#›</a:t>
            </a:fld>
            <a:endParaRPr lang="en-US" altLang="pl-PL"/>
          </a:p>
        </p:txBody>
      </p:sp>
    </p:spTree>
    <p:extLst>
      <p:ext uri="{BB962C8B-B14F-4D97-AF65-F5344CB8AC3E}">
        <p14:creationId xmlns:p14="http://schemas.microsoft.com/office/powerpoint/2010/main" val="3086977294"/>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vert="horz" anchor="b"/>
          <a:lstStyle>
            <a:lvl1pPr algn="l">
              <a:defRPr sz="2000" b="1"/>
            </a:lvl1pPr>
          </a:lstStyle>
          <a:p>
            <a:r>
              <a:rPr lang="cs-CZ"/>
              <a:t>Click to edit Master title style</a:t>
            </a:r>
            <a:endParaRPr lang="pl-PL"/>
          </a:p>
        </p:txBody>
      </p:sp>
      <p:sp>
        <p:nvSpPr>
          <p:cNvPr id="3" name="Content Placeholder 2"/>
          <p:cNvSpPr>
            <a:spLocks noGrp="1"/>
          </p:cNvSpPr>
          <p:nvPr>
            <p:ph idx="1"/>
          </p:nvPr>
        </p:nvSpPr>
        <p:spPr>
          <a:xfrm>
            <a:off x="3575050" y="273050"/>
            <a:ext cx="5111750"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4" name="Text Placeholder 3"/>
          <p:cNvSpPr>
            <a:spLocks noGrp="1"/>
          </p:cNvSpPr>
          <p:nvPr>
            <p:ph type="body" sz="half" idx="2"/>
          </p:nvPr>
        </p:nvSpPr>
        <p:spPr>
          <a:xfrm>
            <a:off x="457200" y="1435100"/>
            <a:ext cx="3008313"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Click to edit Master text styles</a:t>
            </a:r>
          </a:p>
        </p:txBody>
      </p:sp>
      <p:sp>
        <p:nvSpPr>
          <p:cNvPr id="5" name="Text Box 1">
            <a:extLst>
              <a:ext uri="{FF2B5EF4-FFF2-40B4-BE49-F238E27FC236}">
                <a16:creationId xmlns:a16="http://schemas.microsoft.com/office/drawing/2014/main" id="{FE35CF91-2AC0-4F90-A0B5-A78EB5A2F162}"/>
              </a:ext>
            </a:extLst>
          </p:cNvPr>
          <p:cNvSpPr txBox="1">
            <a:spLocks noGrp="1" noChangeArrowheads="1"/>
          </p:cNvSpPr>
          <p:nvPr>
            <p:ph type="sldNum" sz="quarter" idx="10"/>
          </p:nvPr>
        </p:nvSpPr>
        <p:spPr>
          <a:ln/>
        </p:spPr>
        <p:txBody>
          <a:bodyPr/>
          <a:lstStyle>
            <a:lvl1pPr>
              <a:defRPr/>
            </a:lvl1pPr>
          </a:lstStyle>
          <a:p>
            <a:pPr>
              <a:defRPr/>
            </a:pPr>
            <a:fld id="{9FD0573E-B67A-485F-AC3F-3651AE032DB2}" type="slidenum">
              <a:rPr lang="en-US" altLang="pl-PL"/>
              <a:pPr>
                <a:defRPr/>
              </a:pPr>
              <a:t>‹#›</a:t>
            </a:fld>
            <a:endParaRPr lang="en-US" altLang="pl-PL"/>
          </a:p>
        </p:txBody>
      </p:sp>
    </p:spTree>
    <p:extLst>
      <p:ext uri="{BB962C8B-B14F-4D97-AF65-F5344CB8AC3E}">
        <p14:creationId xmlns:p14="http://schemas.microsoft.com/office/powerpoint/2010/main" val="4172019552"/>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vert="horz" anchor="b"/>
          <a:lstStyle>
            <a:lvl1pPr algn="l">
              <a:defRPr sz="2000" b="1"/>
            </a:lvl1pPr>
          </a:lstStyle>
          <a:p>
            <a:r>
              <a:rPr lang="cs-CZ"/>
              <a:t>Click to edit Master title style</a:t>
            </a:r>
            <a:endParaRPr lang="pl-PL"/>
          </a:p>
        </p:txBody>
      </p:sp>
      <p:sp>
        <p:nvSpPr>
          <p:cNvPr id="3" name="Picture Placeholder 2"/>
          <p:cNvSpPr>
            <a:spLocks noGrp="1"/>
          </p:cNvSpPr>
          <p:nvPr>
            <p:ph type="pic" idx="1"/>
          </p:nvPr>
        </p:nvSpPr>
        <p:spPr>
          <a:xfrm>
            <a:off x="1792288" y="612775"/>
            <a:ext cx="54864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l-PL" noProof="0">
              <a:sym typeface="Calibri"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Click to edit Master text styles</a:t>
            </a:r>
          </a:p>
        </p:txBody>
      </p:sp>
      <p:sp>
        <p:nvSpPr>
          <p:cNvPr id="5" name="Text Box 1">
            <a:extLst>
              <a:ext uri="{FF2B5EF4-FFF2-40B4-BE49-F238E27FC236}">
                <a16:creationId xmlns:a16="http://schemas.microsoft.com/office/drawing/2014/main" id="{0D0C81C2-993C-42A7-B7A3-0F84D6F68BC8}"/>
              </a:ext>
            </a:extLst>
          </p:cNvPr>
          <p:cNvSpPr txBox="1">
            <a:spLocks noGrp="1" noChangeArrowheads="1"/>
          </p:cNvSpPr>
          <p:nvPr>
            <p:ph type="sldNum" sz="quarter" idx="10"/>
          </p:nvPr>
        </p:nvSpPr>
        <p:spPr>
          <a:ln/>
        </p:spPr>
        <p:txBody>
          <a:bodyPr/>
          <a:lstStyle>
            <a:lvl1pPr>
              <a:defRPr/>
            </a:lvl1pPr>
          </a:lstStyle>
          <a:p>
            <a:pPr>
              <a:defRPr/>
            </a:pPr>
            <a:fld id="{FA51238D-CC77-4641-83C0-6EB4FA23B6EE}" type="slidenum">
              <a:rPr lang="en-US" altLang="pl-PL"/>
              <a:pPr>
                <a:defRPr/>
              </a:pPr>
              <a:t>‹#›</a:t>
            </a:fld>
            <a:endParaRPr lang="en-US" altLang="pl-PL"/>
          </a:p>
        </p:txBody>
      </p:sp>
    </p:spTree>
    <p:extLst>
      <p:ext uri="{BB962C8B-B14F-4D97-AF65-F5344CB8AC3E}">
        <p14:creationId xmlns:p14="http://schemas.microsoft.com/office/powerpoint/2010/main" val="1096663739"/>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cs-CZ"/>
              <a:t>Click to edit Master title style</a:t>
            </a:r>
            <a:endParaRPr lang="pl-PL"/>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4" name="Text Box 1">
            <a:extLst>
              <a:ext uri="{FF2B5EF4-FFF2-40B4-BE49-F238E27FC236}">
                <a16:creationId xmlns:a16="http://schemas.microsoft.com/office/drawing/2014/main" id="{78C0A2F0-E554-4C54-9AA2-C70629B8BCA6}"/>
              </a:ext>
            </a:extLst>
          </p:cNvPr>
          <p:cNvSpPr txBox="1">
            <a:spLocks noGrp="1" noChangeArrowheads="1"/>
          </p:cNvSpPr>
          <p:nvPr>
            <p:ph type="sldNum" sz="quarter" idx="10"/>
          </p:nvPr>
        </p:nvSpPr>
        <p:spPr>
          <a:ln/>
        </p:spPr>
        <p:txBody>
          <a:bodyPr/>
          <a:lstStyle>
            <a:lvl1pPr>
              <a:defRPr/>
            </a:lvl1pPr>
          </a:lstStyle>
          <a:p>
            <a:pPr>
              <a:defRPr/>
            </a:pPr>
            <a:fld id="{44C55FF6-6E40-4371-BECA-BC3D0F88068D}" type="slidenum">
              <a:rPr lang="en-US" altLang="pl-PL"/>
              <a:pPr>
                <a:defRPr/>
              </a:pPr>
              <a:t>‹#›</a:t>
            </a:fld>
            <a:endParaRPr lang="en-US" altLang="pl-PL"/>
          </a:p>
        </p:txBody>
      </p:sp>
    </p:spTree>
    <p:extLst>
      <p:ext uri="{BB962C8B-B14F-4D97-AF65-F5344CB8AC3E}">
        <p14:creationId xmlns:p14="http://schemas.microsoft.com/office/powerpoint/2010/main" val="2003766292"/>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cs-CZ"/>
              <a:t>Click to edit Master title style</a:t>
            </a:r>
            <a:endParaRPr lang="pl-PL"/>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4" name="Text Box 1">
            <a:extLst>
              <a:ext uri="{FF2B5EF4-FFF2-40B4-BE49-F238E27FC236}">
                <a16:creationId xmlns:a16="http://schemas.microsoft.com/office/drawing/2014/main" id="{B14742DD-A4F0-4F18-B439-5A4C0F0D4173}"/>
              </a:ext>
            </a:extLst>
          </p:cNvPr>
          <p:cNvSpPr txBox="1">
            <a:spLocks noGrp="1" noChangeArrowheads="1"/>
          </p:cNvSpPr>
          <p:nvPr>
            <p:ph type="sldNum" sz="quarter" idx="10"/>
          </p:nvPr>
        </p:nvSpPr>
        <p:spPr>
          <a:ln/>
        </p:spPr>
        <p:txBody>
          <a:bodyPr/>
          <a:lstStyle>
            <a:lvl1pPr>
              <a:defRPr/>
            </a:lvl1pPr>
          </a:lstStyle>
          <a:p>
            <a:pPr>
              <a:defRPr/>
            </a:pPr>
            <a:fld id="{84D4FD61-F991-4087-B0B5-2701E0EC6CDC}" type="slidenum">
              <a:rPr lang="en-US" altLang="pl-PL"/>
              <a:pPr>
                <a:defRPr/>
              </a:pPr>
              <a:t>‹#›</a:t>
            </a:fld>
            <a:endParaRPr lang="en-US" altLang="pl-PL"/>
          </a:p>
        </p:txBody>
      </p:sp>
    </p:spTree>
    <p:extLst>
      <p:ext uri="{BB962C8B-B14F-4D97-AF65-F5344CB8AC3E}">
        <p14:creationId xmlns:p14="http://schemas.microsoft.com/office/powerpoint/2010/main" val="878703805"/>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Click to edit Master title style</a:t>
            </a:r>
            <a:endParaRPr lang="pl-PL"/>
          </a:p>
        </p:txBody>
      </p:sp>
      <p:sp>
        <p:nvSpPr>
          <p:cNvPr id="3" name="Content Placeholder 2"/>
          <p:cNvSpPr>
            <a:spLocks noGrp="1"/>
          </p:cNvSpPr>
          <p:nvPr>
            <p:ph sz="half" idx="1"/>
          </p:nvPr>
        </p:nvSpPr>
        <p:spPr>
          <a:xfrm>
            <a:off x="455613" y="3306763"/>
            <a:ext cx="4038600" cy="106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4" name="Content Placeholder 3"/>
          <p:cNvSpPr>
            <a:spLocks noGrp="1"/>
          </p:cNvSpPr>
          <p:nvPr>
            <p:ph sz="half" idx="2"/>
          </p:nvPr>
        </p:nvSpPr>
        <p:spPr>
          <a:xfrm>
            <a:off x="4646613" y="3306763"/>
            <a:ext cx="4038600" cy="106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5" name="Text Box 3">
            <a:extLst>
              <a:ext uri="{FF2B5EF4-FFF2-40B4-BE49-F238E27FC236}">
                <a16:creationId xmlns:a16="http://schemas.microsoft.com/office/drawing/2014/main" id="{D0DBE35F-A10D-438D-9762-C0064E5F64C8}"/>
              </a:ext>
            </a:extLst>
          </p:cNvPr>
          <p:cNvSpPr txBox="1">
            <a:spLocks noGrp="1" noChangeArrowheads="1"/>
          </p:cNvSpPr>
          <p:nvPr>
            <p:ph type="sldNum" sz="quarter" idx="10"/>
          </p:nvPr>
        </p:nvSpPr>
        <p:spPr>
          <a:ln/>
        </p:spPr>
        <p:txBody>
          <a:bodyPr/>
          <a:lstStyle>
            <a:lvl1pPr>
              <a:defRPr/>
            </a:lvl1pPr>
          </a:lstStyle>
          <a:p>
            <a:pPr>
              <a:defRPr/>
            </a:pPr>
            <a:fld id="{B045F8B7-434A-4DCF-A60B-C700A478126F}" type="slidenum">
              <a:rPr lang="en-US" altLang="pl-PL"/>
              <a:pPr>
                <a:defRPr/>
              </a:pPr>
              <a:t>‹#›</a:t>
            </a:fld>
            <a:endParaRPr lang="en-US" altLang="pl-PL"/>
          </a:p>
        </p:txBody>
      </p:sp>
    </p:spTree>
    <p:extLst>
      <p:ext uri="{BB962C8B-B14F-4D97-AF65-F5344CB8AC3E}">
        <p14:creationId xmlns:p14="http://schemas.microsoft.com/office/powerpoint/2010/main" val="272986446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cs-CZ"/>
              <a:t>Click to edit Master title style</a:t>
            </a:r>
            <a:endParaRPr lang="pl-P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7" name="Text Box 3">
            <a:extLst>
              <a:ext uri="{FF2B5EF4-FFF2-40B4-BE49-F238E27FC236}">
                <a16:creationId xmlns:a16="http://schemas.microsoft.com/office/drawing/2014/main" id="{7D72982D-31DD-40E9-A782-8EC55D5348D3}"/>
              </a:ext>
            </a:extLst>
          </p:cNvPr>
          <p:cNvSpPr txBox="1">
            <a:spLocks noGrp="1" noChangeArrowheads="1"/>
          </p:cNvSpPr>
          <p:nvPr>
            <p:ph type="sldNum" sz="quarter" idx="10"/>
          </p:nvPr>
        </p:nvSpPr>
        <p:spPr>
          <a:ln/>
        </p:spPr>
        <p:txBody>
          <a:bodyPr/>
          <a:lstStyle>
            <a:lvl1pPr>
              <a:defRPr/>
            </a:lvl1pPr>
          </a:lstStyle>
          <a:p>
            <a:pPr>
              <a:defRPr/>
            </a:pPr>
            <a:fld id="{02AF4C20-8A94-4BEB-9502-E3F2BD622EFC}" type="slidenum">
              <a:rPr lang="en-US" altLang="pl-PL"/>
              <a:pPr>
                <a:defRPr/>
              </a:pPr>
              <a:t>‹#›</a:t>
            </a:fld>
            <a:endParaRPr lang="en-US" altLang="pl-PL"/>
          </a:p>
        </p:txBody>
      </p:sp>
    </p:spTree>
    <p:extLst>
      <p:ext uri="{BB962C8B-B14F-4D97-AF65-F5344CB8AC3E}">
        <p14:creationId xmlns:p14="http://schemas.microsoft.com/office/powerpoint/2010/main" val="312012711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Click to edit Master title style</a:t>
            </a:r>
            <a:endParaRPr lang="pl-PL"/>
          </a:p>
        </p:txBody>
      </p:sp>
      <p:sp>
        <p:nvSpPr>
          <p:cNvPr id="3" name="Text Box 3">
            <a:extLst>
              <a:ext uri="{FF2B5EF4-FFF2-40B4-BE49-F238E27FC236}">
                <a16:creationId xmlns:a16="http://schemas.microsoft.com/office/drawing/2014/main" id="{8F27DE3B-A41E-4531-8D54-A8AB172DC130}"/>
              </a:ext>
            </a:extLst>
          </p:cNvPr>
          <p:cNvSpPr txBox="1">
            <a:spLocks noGrp="1" noChangeArrowheads="1"/>
          </p:cNvSpPr>
          <p:nvPr>
            <p:ph type="sldNum" sz="quarter" idx="10"/>
          </p:nvPr>
        </p:nvSpPr>
        <p:spPr>
          <a:ln/>
        </p:spPr>
        <p:txBody>
          <a:bodyPr/>
          <a:lstStyle>
            <a:lvl1pPr>
              <a:defRPr/>
            </a:lvl1pPr>
          </a:lstStyle>
          <a:p>
            <a:pPr>
              <a:defRPr/>
            </a:pPr>
            <a:fld id="{6D88C7D2-378F-4694-B0E7-61CB8DC8838B}" type="slidenum">
              <a:rPr lang="en-US" altLang="pl-PL"/>
              <a:pPr>
                <a:defRPr/>
              </a:pPr>
              <a:t>‹#›</a:t>
            </a:fld>
            <a:endParaRPr lang="en-US" altLang="pl-PL"/>
          </a:p>
        </p:txBody>
      </p:sp>
    </p:spTree>
    <p:extLst>
      <p:ext uri="{BB962C8B-B14F-4D97-AF65-F5344CB8AC3E}">
        <p14:creationId xmlns:p14="http://schemas.microsoft.com/office/powerpoint/2010/main" val="162463054"/>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a:extLst>
              <a:ext uri="{FF2B5EF4-FFF2-40B4-BE49-F238E27FC236}">
                <a16:creationId xmlns:a16="http://schemas.microsoft.com/office/drawing/2014/main" id="{293ECB6E-EEBB-4616-BADD-82B3BFEB1606}"/>
              </a:ext>
            </a:extLst>
          </p:cNvPr>
          <p:cNvSpPr txBox="1">
            <a:spLocks noGrp="1" noChangeArrowheads="1"/>
          </p:cNvSpPr>
          <p:nvPr>
            <p:ph type="sldNum" sz="quarter" idx="10"/>
          </p:nvPr>
        </p:nvSpPr>
        <p:spPr>
          <a:ln/>
        </p:spPr>
        <p:txBody>
          <a:bodyPr/>
          <a:lstStyle>
            <a:lvl1pPr>
              <a:defRPr/>
            </a:lvl1pPr>
          </a:lstStyle>
          <a:p>
            <a:pPr>
              <a:defRPr/>
            </a:pPr>
            <a:fld id="{67493D8B-896B-4C8F-A7B9-1D1D8DF52EAB}" type="slidenum">
              <a:rPr lang="en-US" altLang="pl-PL"/>
              <a:pPr>
                <a:defRPr/>
              </a:pPr>
              <a:t>‹#›</a:t>
            </a:fld>
            <a:endParaRPr lang="en-US" altLang="pl-PL"/>
          </a:p>
        </p:txBody>
      </p:sp>
    </p:spTree>
    <p:extLst>
      <p:ext uri="{BB962C8B-B14F-4D97-AF65-F5344CB8AC3E}">
        <p14:creationId xmlns:p14="http://schemas.microsoft.com/office/powerpoint/2010/main" val="2323214028"/>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cs-CZ"/>
              <a:t>Click to edit Master title style</a:t>
            </a:r>
            <a:endParaRPr lang="pl-P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pl-P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Click to edit Master text styles</a:t>
            </a:r>
          </a:p>
        </p:txBody>
      </p:sp>
      <p:sp>
        <p:nvSpPr>
          <p:cNvPr id="5" name="Text Box 3">
            <a:extLst>
              <a:ext uri="{FF2B5EF4-FFF2-40B4-BE49-F238E27FC236}">
                <a16:creationId xmlns:a16="http://schemas.microsoft.com/office/drawing/2014/main" id="{6B5E247F-8A16-46D4-AF0B-948F6F98790A}"/>
              </a:ext>
            </a:extLst>
          </p:cNvPr>
          <p:cNvSpPr txBox="1">
            <a:spLocks noGrp="1" noChangeArrowheads="1"/>
          </p:cNvSpPr>
          <p:nvPr>
            <p:ph type="sldNum" sz="quarter" idx="10"/>
          </p:nvPr>
        </p:nvSpPr>
        <p:spPr>
          <a:ln/>
        </p:spPr>
        <p:txBody>
          <a:bodyPr/>
          <a:lstStyle>
            <a:lvl1pPr>
              <a:defRPr/>
            </a:lvl1pPr>
          </a:lstStyle>
          <a:p>
            <a:pPr>
              <a:defRPr/>
            </a:pPr>
            <a:fld id="{7EAC628A-86A0-485F-9DA7-B0E36CC461E0}" type="slidenum">
              <a:rPr lang="en-US" altLang="pl-PL"/>
              <a:pPr>
                <a:defRPr/>
              </a:pPr>
              <a:t>‹#›</a:t>
            </a:fld>
            <a:endParaRPr lang="en-US" altLang="pl-PL"/>
          </a:p>
        </p:txBody>
      </p:sp>
    </p:spTree>
    <p:extLst>
      <p:ext uri="{BB962C8B-B14F-4D97-AF65-F5344CB8AC3E}">
        <p14:creationId xmlns:p14="http://schemas.microsoft.com/office/powerpoint/2010/main" val="110263041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cs-CZ"/>
              <a:t>Click to edit Master title style</a:t>
            </a:r>
            <a:endParaRPr lang="pl-PL"/>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l-PL" noProof="0">
              <a:sym typeface="Calibri"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Click to edit Master text styles</a:t>
            </a:r>
          </a:p>
        </p:txBody>
      </p:sp>
      <p:sp>
        <p:nvSpPr>
          <p:cNvPr id="5" name="Text Box 3">
            <a:extLst>
              <a:ext uri="{FF2B5EF4-FFF2-40B4-BE49-F238E27FC236}">
                <a16:creationId xmlns:a16="http://schemas.microsoft.com/office/drawing/2014/main" id="{3BB8153C-D289-40C0-B0F4-16CEA8F1B21C}"/>
              </a:ext>
            </a:extLst>
          </p:cNvPr>
          <p:cNvSpPr txBox="1">
            <a:spLocks noGrp="1" noChangeArrowheads="1"/>
          </p:cNvSpPr>
          <p:nvPr>
            <p:ph type="sldNum" sz="quarter" idx="10"/>
          </p:nvPr>
        </p:nvSpPr>
        <p:spPr>
          <a:ln/>
        </p:spPr>
        <p:txBody>
          <a:bodyPr/>
          <a:lstStyle>
            <a:lvl1pPr>
              <a:defRPr/>
            </a:lvl1pPr>
          </a:lstStyle>
          <a:p>
            <a:pPr>
              <a:defRPr/>
            </a:pPr>
            <a:fld id="{F9112810-ED06-40CC-BE0A-770E5A37AFA7}" type="slidenum">
              <a:rPr lang="en-US" altLang="pl-PL"/>
              <a:pPr>
                <a:defRPr/>
              </a:pPr>
              <a:t>‹#›</a:t>
            </a:fld>
            <a:endParaRPr lang="en-US" altLang="pl-PL"/>
          </a:p>
        </p:txBody>
      </p:sp>
    </p:spTree>
    <p:extLst>
      <p:ext uri="{BB962C8B-B14F-4D97-AF65-F5344CB8AC3E}">
        <p14:creationId xmlns:p14="http://schemas.microsoft.com/office/powerpoint/2010/main" val="401391810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0FFD76B5-93EB-4341-A402-FF1EC7F1EBF4}"/>
              </a:ext>
            </a:extLst>
          </p:cNvPr>
          <p:cNvSpPr>
            <a:spLocks noGrp="1" noChangeArrowheads="1"/>
          </p:cNvSpPr>
          <p:nvPr>
            <p:ph type="title"/>
          </p:nvPr>
        </p:nvSpPr>
        <p:spPr bwMode="auto">
          <a:xfrm>
            <a:off x="455613" y="0"/>
            <a:ext cx="8229600" cy="322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pl-PL">
                <a:sym typeface="Calibri" panose="020F0502020204030204" pitchFamily="34" charset="0"/>
              </a:rPr>
              <a:t>Click to edit Master title style</a:t>
            </a:r>
          </a:p>
        </p:txBody>
      </p:sp>
      <p:sp>
        <p:nvSpPr>
          <p:cNvPr id="1027" name="Rectangle 2">
            <a:extLst>
              <a:ext uri="{FF2B5EF4-FFF2-40B4-BE49-F238E27FC236}">
                <a16:creationId xmlns:a16="http://schemas.microsoft.com/office/drawing/2014/main" id="{DF737D91-ED0A-4373-A5E8-0A8B3571DD5D}"/>
              </a:ext>
            </a:extLst>
          </p:cNvPr>
          <p:cNvSpPr>
            <a:spLocks noGrp="1" noChangeArrowheads="1"/>
          </p:cNvSpPr>
          <p:nvPr>
            <p:ph type="body" idx="1"/>
          </p:nvPr>
        </p:nvSpPr>
        <p:spPr bwMode="auto">
          <a:xfrm>
            <a:off x="455613" y="3306763"/>
            <a:ext cx="8229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pl-PL">
                <a:sym typeface="Calibri" panose="020F0502020204030204" pitchFamily="34" charset="0"/>
              </a:rPr>
              <a:t>Click to edit Master text styles</a:t>
            </a:r>
          </a:p>
          <a:p>
            <a:pPr lvl="1"/>
            <a:r>
              <a:rPr lang="en-US" altLang="pl-PL">
                <a:sym typeface="Calibri" panose="020F0502020204030204" pitchFamily="34" charset="0"/>
              </a:rPr>
              <a:t>Second level</a:t>
            </a:r>
          </a:p>
          <a:p>
            <a:pPr lvl="2"/>
            <a:r>
              <a:rPr lang="en-US" altLang="pl-PL">
                <a:sym typeface="Calibri" panose="020F0502020204030204" pitchFamily="34" charset="0"/>
              </a:rPr>
              <a:t>Third level</a:t>
            </a:r>
          </a:p>
          <a:p>
            <a:pPr lvl="3"/>
            <a:r>
              <a:rPr lang="en-US" altLang="pl-PL">
                <a:sym typeface="Calibri" panose="020F0502020204030204" pitchFamily="34" charset="0"/>
              </a:rPr>
              <a:t>Fourth level</a:t>
            </a:r>
          </a:p>
          <a:p>
            <a:pPr lvl="4"/>
            <a:r>
              <a:rPr lang="en-US" altLang="pl-PL">
                <a:sym typeface="Calibri" panose="020F0502020204030204" pitchFamily="34" charset="0"/>
              </a:rPr>
              <a:t>Fifth level</a:t>
            </a:r>
          </a:p>
        </p:txBody>
      </p:sp>
      <p:sp>
        <p:nvSpPr>
          <p:cNvPr id="2" name="Text Box 3">
            <a:extLst>
              <a:ext uri="{FF2B5EF4-FFF2-40B4-BE49-F238E27FC236}">
                <a16:creationId xmlns:a16="http://schemas.microsoft.com/office/drawing/2014/main" id="{88B12F11-488B-4558-B397-0292FA9E7D1C}"/>
              </a:ext>
            </a:extLst>
          </p:cNvPr>
          <p:cNvSpPr txBox="1">
            <a:spLocks noGrp="1" noChangeArrowheads="1"/>
          </p:cNvSpPr>
          <p:nvPr>
            <p:ph type="sldNum" sz="quarter" idx="4"/>
          </p:nvPr>
        </p:nvSpPr>
        <p:spPr bwMode="auto">
          <a:xfrm>
            <a:off x="4456113" y="6480175"/>
            <a:ext cx="230187" cy="241300"/>
          </a:xfrm>
          <a:prstGeom prst="rect">
            <a:avLst/>
          </a:prstGeom>
          <a:noFill/>
          <a:ln>
            <a:noFill/>
          </a:ln>
          <a:effectLst/>
        </p:spPr>
        <p:txBody>
          <a:bodyPr vert="horz" wrap="none" lIns="91440" tIns="45720" rIns="91440" bIns="45720" numCol="1" anchor="ctr" anchorCtr="0" compatLnSpc="1">
            <a:prstTxWarp prst="textNoShape">
              <a:avLst/>
            </a:prstTxWarp>
          </a:bodyPr>
          <a:lstStyle>
            <a:lvl1pPr algn="ctr" eaLnBrk="1" hangingPunct="1">
              <a:defRPr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defRPr>
            </a:lvl1pPr>
          </a:lstStyle>
          <a:p>
            <a:pPr>
              <a:defRPr/>
            </a:pPr>
            <a:fld id="{FF19FD30-9A4B-4A1A-9324-7818098A347F}" type="slidenum">
              <a:rPr lang="en-US" altLang="pl-PL"/>
              <a:pPr>
                <a:defRPr/>
              </a:pPr>
              <a:t>‹#›</a:t>
            </a:fld>
            <a:endParaRPr lang="en-US" altLang="pl-PL"/>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ransition/>
  <p:hf hdr="0" ftr="0" dt="0"/>
  <p:txStyles>
    <p:titleStyle>
      <a:lvl1pPr algn="ctr" rtl="0" eaLnBrk="0" fontAlgn="base" hangingPunct="0">
        <a:spcBef>
          <a:spcPct val="0"/>
        </a:spcBef>
        <a:spcAft>
          <a:spcPct val="0"/>
        </a:spcAft>
        <a:defRPr sz="6000">
          <a:solidFill>
            <a:srgbClr val="FFFFFF"/>
          </a:solidFill>
          <a:latin typeface="+mj-lt"/>
          <a:ea typeface="+mj-ea"/>
          <a:cs typeface="+mj-cs"/>
          <a:sym typeface="Calibri" panose="020F0502020204030204" pitchFamily="34" charset="0"/>
        </a:defRPr>
      </a:lvl1pPr>
      <a:lvl2pPr algn="ctr" rtl="0" eaLnBrk="0" fontAlgn="base" hangingPunct="0">
        <a:spcBef>
          <a:spcPct val="0"/>
        </a:spcBef>
        <a:spcAft>
          <a:spcPct val="0"/>
        </a:spcAft>
        <a:defRPr sz="6000">
          <a:solidFill>
            <a:srgbClr val="FFFFFF"/>
          </a:solidFill>
          <a:latin typeface="Calibri" charset="0"/>
          <a:ea typeface="ヒラギノ角ゴ ProN W3" charset="0"/>
          <a:cs typeface="ヒラギノ角ゴ ProN W3" charset="0"/>
          <a:sym typeface="Calibri" panose="020F0502020204030204" pitchFamily="34" charset="0"/>
        </a:defRPr>
      </a:lvl2pPr>
      <a:lvl3pPr algn="ctr" rtl="0" eaLnBrk="0" fontAlgn="base" hangingPunct="0">
        <a:spcBef>
          <a:spcPct val="0"/>
        </a:spcBef>
        <a:spcAft>
          <a:spcPct val="0"/>
        </a:spcAft>
        <a:defRPr sz="6000">
          <a:solidFill>
            <a:srgbClr val="FFFFFF"/>
          </a:solidFill>
          <a:latin typeface="Calibri" charset="0"/>
          <a:ea typeface="ヒラギノ角ゴ ProN W3" charset="0"/>
          <a:cs typeface="ヒラギノ角ゴ ProN W3" charset="0"/>
          <a:sym typeface="Calibri" panose="020F0502020204030204" pitchFamily="34" charset="0"/>
        </a:defRPr>
      </a:lvl3pPr>
      <a:lvl4pPr algn="ctr" rtl="0" eaLnBrk="0" fontAlgn="base" hangingPunct="0">
        <a:spcBef>
          <a:spcPct val="0"/>
        </a:spcBef>
        <a:spcAft>
          <a:spcPct val="0"/>
        </a:spcAft>
        <a:defRPr sz="6000">
          <a:solidFill>
            <a:srgbClr val="FFFFFF"/>
          </a:solidFill>
          <a:latin typeface="Calibri" charset="0"/>
          <a:ea typeface="ヒラギノ角ゴ ProN W3" charset="0"/>
          <a:cs typeface="ヒラギノ角ゴ ProN W3" charset="0"/>
          <a:sym typeface="Calibri" panose="020F0502020204030204" pitchFamily="34" charset="0"/>
        </a:defRPr>
      </a:lvl4pPr>
      <a:lvl5pPr algn="ctr" rtl="0" eaLnBrk="0" fontAlgn="base" hangingPunct="0">
        <a:spcBef>
          <a:spcPct val="0"/>
        </a:spcBef>
        <a:spcAft>
          <a:spcPct val="0"/>
        </a:spcAft>
        <a:defRPr sz="6000">
          <a:solidFill>
            <a:srgbClr val="FFFFFF"/>
          </a:solidFill>
          <a:latin typeface="Calibri" charset="0"/>
          <a:ea typeface="ヒラギノ角ゴ ProN W3" charset="0"/>
          <a:cs typeface="ヒラギノ角ゴ ProN W3" charset="0"/>
          <a:sym typeface="Calibri" panose="020F0502020204030204" pitchFamily="34" charset="0"/>
        </a:defRPr>
      </a:lvl5pPr>
      <a:lvl6pPr marL="457200" algn="ctr" rtl="0" fontAlgn="base">
        <a:spcBef>
          <a:spcPct val="0"/>
        </a:spcBef>
        <a:spcAft>
          <a:spcPct val="0"/>
        </a:spcAft>
        <a:defRPr sz="6000">
          <a:solidFill>
            <a:srgbClr val="FFFFFF"/>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6000">
          <a:solidFill>
            <a:srgbClr val="FFFFFF"/>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6000">
          <a:solidFill>
            <a:srgbClr val="FFFFFF"/>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6000">
          <a:solidFill>
            <a:srgbClr val="FFFFFF"/>
          </a:solidFill>
          <a:latin typeface="Calibri" charset="0"/>
          <a:ea typeface="ヒラギノ角ゴ ProN W3" charset="0"/>
          <a:cs typeface="ヒラギノ角ゴ ProN W3" charset="0"/>
          <a:sym typeface="Calibri" charset="0"/>
        </a:defRPr>
      </a:lvl9pPr>
    </p:titleStyle>
    <p:bodyStyle>
      <a:lvl1pPr marL="342900" indent="-342900" algn="ctr" rtl="0" eaLnBrk="0" fontAlgn="base" hangingPunct="0">
        <a:spcBef>
          <a:spcPts val="300"/>
        </a:spcBef>
        <a:spcAft>
          <a:spcPct val="0"/>
        </a:spcAft>
        <a:defRPr>
          <a:solidFill>
            <a:srgbClr val="FFFFFF"/>
          </a:solidFill>
          <a:latin typeface="+mn-lt"/>
          <a:ea typeface="+mn-ea"/>
          <a:cs typeface="+mn-cs"/>
          <a:sym typeface="Calibri" panose="020F0502020204030204" pitchFamily="34" charset="0"/>
        </a:defRPr>
      </a:lvl1pPr>
      <a:lvl2pPr marL="457200" algn="ctr" rtl="0" eaLnBrk="0" fontAlgn="base" hangingPunct="0">
        <a:spcBef>
          <a:spcPts val="600"/>
        </a:spcBef>
        <a:spcAft>
          <a:spcPct val="0"/>
        </a:spcAft>
        <a:defRPr sz="2000">
          <a:solidFill>
            <a:srgbClr val="878787"/>
          </a:solidFill>
          <a:latin typeface="+mn-lt"/>
          <a:ea typeface="+mn-ea"/>
          <a:cs typeface="+mn-cs"/>
          <a:sym typeface="Calibri" panose="020F0502020204030204" pitchFamily="34" charset="0"/>
        </a:defRPr>
      </a:lvl2pPr>
      <a:lvl3pPr marL="914400" algn="ctr" rtl="0" eaLnBrk="0" fontAlgn="base" hangingPunct="0">
        <a:spcBef>
          <a:spcPts val="600"/>
        </a:spcBef>
        <a:spcAft>
          <a:spcPct val="0"/>
        </a:spcAft>
        <a:defRPr>
          <a:solidFill>
            <a:srgbClr val="878787"/>
          </a:solidFill>
          <a:latin typeface="+mn-lt"/>
          <a:ea typeface="+mn-ea"/>
          <a:cs typeface="+mn-cs"/>
          <a:sym typeface="Calibri" panose="020F0502020204030204" pitchFamily="34" charset="0"/>
        </a:defRPr>
      </a:lvl3pPr>
      <a:lvl4pPr marL="1371600" algn="ctr" rtl="0" eaLnBrk="0" fontAlgn="base" hangingPunct="0">
        <a:spcBef>
          <a:spcPts val="600"/>
        </a:spcBef>
        <a:spcAft>
          <a:spcPct val="0"/>
        </a:spcAft>
        <a:defRPr>
          <a:solidFill>
            <a:srgbClr val="878787"/>
          </a:solidFill>
          <a:latin typeface="+mn-lt"/>
          <a:ea typeface="+mn-ea"/>
          <a:cs typeface="+mn-cs"/>
          <a:sym typeface="Calibri" panose="020F0502020204030204" pitchFamily="34" charset="0"/>
        </a:defRPr>
      </a:lvl4pPr>
      <a:lvl5pPr marL="1828800" algn="ctr" rtl="0" eaLnBrk="0" fontAlgn="base" hangingPunct="0">
        <a:spcBef>
          <a:spcPts val="600"/>
        </a:spcBef>
        <a:spcAft>
          <a:spcPct val="0"/>
        </a:spcAft>
        <a:defRPr>
          <a:solidFill>
            <a:srgbClr val="878787"/>
          </a:solidFill>
          <a:latin typeface="+mn-lt"/>
          <a:ea typeface="+mn-ea"/>
          <a:cs typeface="+mn-cs"/>
          <a:sym typeface="Calibri" panose="020F0502020204030204" pitchFamily="34" charset="0"/>
        </a:defRPr>
      </a:lvl5pPr>
      <a:lvl6pPr marL="2286000" algn="ctr" rtl="0" fontAlgn="base">
        <a:spcBef>
          <a:spcPts val="600"/>
        </a:spcBef>
        <a:spcAft>
          <a:spcPct val="0"/>
        </a:spcAft>
        <a:defRPr>
          <a:solidFill>
            <a:srgbClr val="878787"/>
          </a:solidFill>
          <a:latin typeface="+mn-lt"/>
          <a:ea typeface="+mn-ea"/>
          <a:cs typeface="+mn-cs"/>
          <a:sym typeface="Calibri" charset="0"/>
        </a:defRPr>
      </a:lvl6pPr>
      <a:lvl7pPr marL="2743200" algn="ctr" rtl="0" fontAlgn="base">
        <a:spcBef>
          <a:spcPts val="600"/>
        </a:spcBef>
        <a:spcAft>
          <a:spcPct val="0"/>
        </a:spcAft>
        <a:defRPr>
          <a:solidFill>
            <a:srgbClr val="878787"/>
          </a:solidFill>
          <a:latin typeface="+mn-lt"/>
          <a:ea typeface="+mn-ea"/>
          <a:cs typeface="+mn-cs"/>
          <a:sym typeface="Calibri" charset="0"/>
        </a:defRPr>
      </a:lvl7pPr>
      <a:lvl8pPr marL="3200400" algn="ctr" rtl="0" fontAlgn="base">
        <a:spcBef>
          <a:spcPts val="600"/>
        </a:spcBef>
        <a:spcAft>
          <a:spcPct val="0"/>
        </a:spcAft>
        <a:defRPr>
          <a:solidFill>
            <a:srgbClr val="878787"/>
          </a:solidFill>
          <a:latin typeface="+mn-lt"/>
          <a:ea typeface="+mn-ea"/>
          <a:cs typeface="+mn-cs"/>
          <a:sym typeface="Calibri" charset="0"/>
        </a:defRPr>
      </a:lvl8pPr>
      <a:lvl9pPr marL="3657600" algn="ctr" rtl="0" fontAlgn="base">
        <a:spcBef>
          <a:spcPts val="600"/>
        </a:spcBef>
        <a:spcAft>
          <a:spcPct val="0"/>
        </a:spcAft>
        <a:defRPr>
          <a:solidFill>
            <a:srgbClr val="878787"/>
          </a:solidFill>
          <a:latin typeface="+mn-lt"/>
          <a:ea typeface="+mn-ea"/>
          <a:cs typeface="+mn-cs"/>
          <a:sym typeface="Calibri"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1">
            <a:extLst>
              <a:ext uri="{FF2B5EF4-FFF2-40B4-BE49-F238E27FC236}">
                <a16:creationId xmlns:a16="http://schemas.microsoft.com/office/drawing/2014/main" id="{30900A22-328B-4409-88B4-3B55333DA02F}"/>
              </a:ext>
            </a:extLst>
          </p:cNvPr>
          <p:cNvSpPr>
            <a:spLocks noGrp="1" noChangeArrowheads="1"/>
          </p:cNvSpPr>
          <p:nvPr>
            <p:ph type="title"/>
          </p:nvPr>
        </p:nvSpPr>
        <p:spPr bwMode="auto">
          <a:xfrm>
            <a:off x="457200" y="0"/>
            <a:ext cx="8229600" cy="183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8100" tIns="38100" rIns="38100" bIns="38100" numCol="1" anchor="ctr" anchorCtr="0" compatLnSpc="1">
            <a:prstTxWarp prst="textNoShape">
              <a:avLst/>
            </a:prstTxWarp>
          </a:bodyPr>
          <a:lstStyle/>
          <a:p>
            <a:pPr lvl="0"/>
            <a:r>
              <a:rPr lang="en-US" altLang="pl-PL">
                <a:sym typeface="Calibri" panose="020F0502020204030204" pitchFamily="34" charset="0"/>
              </a:rPr>
              <a:t>Click to edit Master title style</a:t>
            </a:r>
          </a:p>
        </p:txBody>
      </p:sp>
      <p:sp>
        <p:nvSpPr>
          <p:cNvPr id="2051" name="Rectangle 2">
            <a:extLst>
              <a:ext uri="{FF2B5EF4-FFF2-40B4-BE49-F238E27FC236}">
                <a16:creationId xmlns:a16="http://schemas.microsoft.com/office/drawing/2014/main" id="{C35AEBCA-922D-43E2-888D-0C6984AAFE66}"/>
              </a:ext>
            </a:extLst>
          </p:cNvPr>
          <p:cNvSpPr>
            <a:spLocks noGrp="1" noChangeArrowheads="1"/>
          </p:cNvSpPr>
          <p:nvPr>
            <p:ph type="body" idx="1"/>
          </p:nvPr>
        </p:nvSpPr>
        <p:spPr bwMode="auto">
          <a:xfrm>
            <a:off x="739775" y="2768600"/>
            <a:ext cx="7662863" cy="326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8100" tIns="38100" rIns="38100" bIns="38100" numCol="1" anchor="t" anchorCtr="0" compatLnSpc="1">
            <a:prstTxWarp prst="textNoShape">
              <a:avLst/>
            </a:prstTxWarp>
          </a:bodyPr>
          <a:lstStyle/>
          <a:p>
            <a:pPr lvl="0"/>
            <a:r>
              <a:rPr lang="en-US" altLang="pl-PL">
                <a:sym typeface="Calibri" panose="020F0502020204030204" pitchFamily="34" charset="0"/>
              </a:rPr>
              <a:t>Click to edit Master text styles</a:t>
            </a:r>
          </a:p>
          <a:p>
            <a:pPr lvl="1"/>
            <a:r>
              <a:rPr lang="en-US" altLang="pl-PL">
                <a:sym typeface="Calibri" panose="020F0502020204030204" pitchFamily="34" charset="0"/>
              </a:rPr>
              <a:t>Second level</a:t>
            </a:r>
          </a:p>
          <a:p>
            <a:pPr lvl="2"/>
            <a:r>
              <a:rPr lang="en-US" altLang="pl-PL">
                <a:sym typeface="Calibri" panose="020F0502020204030204" pitchFamily="34" charset="0"/>
              </a:rPr>
              <a:t>Third level</a:t>
            </a:r>
          </a:p>
          <a:p>
            <a:pPr lvl="3"/>
            <a:r>
              <a:rPr lang="en-US" altLang="pl-PL">
                <a:sym typeface="Calibri" panose="020F0502020204030204" pitchFamily="34" charset="0"/>
              </a:rPr>
              <a:t>Fourth level</a:t>
            </a:r>
          </a:p>
          <a:p>
            <a:pPr lvl="4"/>
            <a:r>
              <a:rPr lang="en-US" altLang="pl-PL">
                <a:sym typeface="Calibri" panose="020F0502020204030204" pitchFamily="34" charset="0"/>
              </a:rPr>
              <a:t>Fifth level</a:t>
            </a:r>
          </a:p>
        </p:txBody>
      </p:sp>
      <p:sp>
        <p:nvSpPr>
          <p:cNvPr id="2" name="Text Box 3">
            <a:extLst>
              <a:ext uri="{FF2B5EF4-FFF2-40B4-BE49-F238E27FC236}">
                <a16:creationId xmlns:a16="http://schemas.microsoft.com/office/drawing/2014/main" id="{5736DF70-9B7A-48CF-93B9-A3CDDB28834E}"/>
              </a:ext>
            </a:extLst>
          </p:cNvPr>
          <p:cNvSpPr txBox="1">
            <a:spLocks noGrp="1" noChangeArrowheads="1"/>
          </p:cNvSpPr>
          <p:nvPr>
            <p:ph type="sldNum" sz="quarter" idx="4"/>
          </p:nvPr>
        </p:nvSpPr>
        <p:spPr bwMode="auto">
          <a:xfrm>
            <a:off x="4456113" y="6480175"/>
            <a:ext cx="230187" cy="241300"/>
          </a:xfrm>
          <a:prstGeom prst="rect">
            <a:avLst/>
          </a:prstGeom>
          <a:noFill/>
          <a:ln>
            <a:noFill/>
          </a:ln>
          <a:effectLst/>
        </p:spPr>
        <p:txBody>
          <a:bodyPr vert="horz" wrap="none" lIns="91440" tIns="45720" rIns="91440" bIns="45720" numCol="1" anchor="ctr" anchorCtr="0" compatLnSpc="1">
            <a:prstTxWarp prst="textNoShape">
              <a:avLst/>
            </a:prstTxWarp>
          </a:bodyPr>
          <a:lstStyle>
            <a:lvl1pPr algn="ctr" eaLnBrk="1" hangingPunct="1">
              <a:defRPr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defRPr>
            </a:lvl1pPr>
          </a:lstStyle>
          <a:p>
            <a:pPr>
              <a:defRPr/>
            </a:pPr>
            <a:fld id="{1BEF1638-DA78-416E-9C22-ACB37E69E909}" type="slidenum">
              <a:rPr lang="en-US" altLang="pl-PL"/>
              <a:pPr>
                <a:defRPr/>
              </a:pPr>
              <a:t>‹#›</a:t>
            </a:fld>
            <a:endParaRPr lang="en-US" altLang="pl-PL"/>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ransition/>
  <p:hf hdr="0" ftr="0" dt="0"/>
  <p:txStyles>
    <p:titleStyle>
      <a:lvl1pPr algn="ctr" rtl="0" eaLnBrk="0" fontAlgn="base" hangingPunct="0">
        <a:spcBef>
          <a:spcPct val="0"/>
        </a:spcBef>
        <a:spcAft>
          <a:spcPct val="0"/>
        </a:spcAft>
        <a:defRPr sz="4600">
          <a:solidFill>
            <a:srgbClr val="FFFFFF"/>
          </a:solidFill>
          <a:latin typeface="+mj-lt"/>
          <a:ea typeface="+mj-ea"/>
          <a:cs typeface="+mj-cs"/>
          <a:sym typeface="Calibri" panose="020F0502020204030204" pitchFamily="34" charset="0"/>
        </a:defRPr>
      </a:lvl1pPr>
      <a:lvl2pPr algn="ctr" rtl="0" eaLnBrk="0" fontAlgn="base" hangingPunct="0">
        <a:spcBef>
          <a:spcPct val="0"/>
        </a:spcBef>
        <a:spcAft>
          <a:spcPct val="0"/>
        </a:spcAft>
        <a:defRPr sz="4600">
          <a:solidFill>
            <a:srgbClr val="FFFFFF"/>
          </a:solidFill>
          <a:latin typeface="Calibri" charset="0"/>
          <a:ea typeface="ヒラギノ角ゴ ProN W3" charset="0"/>
          <a:cs typeface="ヒラギノ角ゴ ProN W3" charset="0"/>
          <a:sym typeface="Calibri" panose="020F0502020204030204" pitchFamily="34" charset="0"/>
        </a:defRPr>
      </a:lvl2pPr>
      <a:lvl3pPr algn="ctr" rtl="0" eaLnBrk="0" fontAlgn="base" hangingPunct="0">
        <a:spcBef>
          <a:spcPct val="0"/>
        </a:spcBef>
        <a:spcAft>
          <a:spcPct val="0"/>
        </a:spcAft>
        <a:defRPr sz="4600">
          <a:solidFill>
            <a:srgbClr val="FFFFFF"/>
          </a:solidFill>
          <a:latin typeface="Calibri" charset="0"/>
          <a:ea typeface="ヒラギノ角ゴ ProN W3" charset="0"/>
          <a:cs typeface="ヒラギノ角ゴ ProN W3" charset="0"/>
          <a:sym typeface="Calibri" panose="020F0502020204030204" pitchFamily="34" charset="0"/>
        </a:defRPr>
      </a:lvl3pPr>
      <a:lvl4pPr algn="ctr" rtl="0" eaLnBrk="0" fontAlgn="base" hangingPunct="0">
        <a:spcBef>
          <a:spcPct val="0"/>
        </a:spcBef>
        <a:spcAft>
          <a:spcPct val="0"/>
        </a:spcAft>
        <a:defRPr sz="4600">
          <a:solidFill>
            <a:srgbClr val="FFFFFF"/>
          </a:solidFill>
          <a:latin typeface="Calibri" charset="0"/>
          <a:ea typeface="ヒラギノ角ゴ ProN W3" charset="0"/>
          <a:cs typeface="ヒラギノ角ゴ ProN W3" charset="0"/>
          <a:sym typeface="Calibri" panose="020F0502020204030204" pitchFamily="34" charset="0"/>
        </a:defRPr>
      </a:lvl4pPr>
      <a:lvl5pPr algn="ctr" rtl="0" eaLnBrk="0" fontAlgn="base" hangingPunct="0">
        <a:spcBef>
          <a:spcPct val="0"/>
        </a:spcBef>
        <a:spcAft>
          <a:spcPct val="0"/>
        </a:spcAft>
        <a:defRPr sz="4600">
          <a:solidFill>
            <a:srgbClr val="FFFFFF"/>
          </a:solidFill>
          <a:latin typeface="Calibri" charset="0"/>
          <a:ea typeface="ヒラギノ角ゴ ProN W3" charset="0"/>
          <a:cs typeface="ヒラギノ角ゴ ProN W3" charset="0"/>
          <a:sym typeface="Calibri" panose="020F0502020204030204" pitchFamily="34" charset="0"/>
        </a:defRPr>
      </a:lvl5pPr>
      <a:lvl6pPr marL="457200" algn="ctr" rtl="0" fontAlgn="base">
        <a:spcBef>
          <a:spcPct val="0"/>
        </a:spcBef>
        <a:spcAft>
          <a:spcPct val="0"/>
        </a:spcAft>
        <a:defRPr sz="4600">
          <a:solidFill>
            <a:srgbClr val="FFFFFF"/>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600">
          <a:solidFill>
            <a:srgbClr val="FFFFFF"/>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600">
          <a:solidFill>
            <a:srgbClr val="FFFFFF"/>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600">
          <a:solidFill>
            <a:srgbClr val="FFFFFF"/>
          </a:solidFill>
          <a:latin typeface="Calibri" charset="0"/>
          <a:ea typeface="ヒラギノ角ゴ ProN W3" charset="0"/>
          <a:cs typeface="ヒラギノ角ゴ ProN W3" charset="0"/>
          <a:sym typeface="Calibri" charset="0"/>
        </a:defRPr>
      </a:lvl9pPr>
    </p:titleStyle>
    <p:bodyStyle>
      <a:lvl1pPr marL="342900" indent="-342900" algn="l" rtl="0" eaLnBrk="0" fontAlgn="base" hangingPunct="0">
        <a:spcBef>
          <a:spcPts val="2000"/>
        </a:spcBef>
        <a:spcAft>
          <a:spcPct val="0"/>
        </a:spcAft>
        <a:buClr>
          <a:srgbClr val="80B606"/>
        </a:buClr>
        <a:buSzPct val="89000"/>
        <a:buFont typeface="Wingdings" panose="05000000000000000000" pitchFamily="2" charset="2"/>
        <a:buChar char="S"/>
        <a:defRPr sz="2200">
          <a:solidFill>
            <a:srgbClr val="595959"/>
          </a:solidFill>
          <a:latin typeface="+mn-lt"/>
          <a:ea typeface="+mn-ea"/>
          <a:cs typeface="+mn-cs"/>
          <a:sym typeface="Calibri" panose="020F0502020204030204" pitchFamily="34" charset="0"/>
        </a:defRPr>
      </a:lvl1pPr>
      <a:lvl2pPr marL="647700" indent="-336550" algn="l" rtl="0" eaLnBrk="0" fontAlgn="base" hangingPunct="0">
        <a:spcBef>
          <a:spcPts val="600"/>
        </a:spcBef>
        <a:spcAft>
          <a:spcPct val="0"/>
        </a:spcAft>
        <a:buClr>
          <a:srgbClr val="C1F843"/>
        </a:buClr>
        <a:buSzPct val="89000"/>
        <a:buFont typeface="Wingdings" panose="05000000000000000000" pitchFamily="2" charset="2"/>
        <a:buChar char="S"/>
        <a:defRPr sz="2000">
          <a:solidFill>
            <a:srgbClr val="595959"/>
          </a:solidFill>
          <a:latin typeface="+mn-lt"/>
          <a:ea typeface="+mn-ea"/>
          <a:cs typeface="+mn-cs"/>
          <a:sym typeface="Calibri" panose="020F0502020204030204" pitchFamily="34" charset="0"/>
        </a:defRPr>
      </a:lvl2pPr>
      <a:lvl3pPr marL="996950" indent="-349250" algn="l" rtl="0" eaLnBrk="0" fontAlgn="base" hangingPunct="0">
        <a:spcBef>
          <a:spcPts val="600"/>
        </a:spcBef>
        <a:spcAft>
          <a:spcPct val="0"/>
        </a:spcAft>
        <a:buClr>
          <a:srgbClr val="80B606"/>
        </a:buClr>
        <a:buSzPct val="89000"/>
        <a:buFont typeface="Wingdings" panose="05000000000000000000" pitchFamily="2" charset="2"/>
        <a:buChar char="S"/>
        <a:defRPr>
          <a:solidFill>
            <a:srgbClr val="595959"/>
          </a:solidFill>
          <a:latin typeface="+mn-lt"/>
          <a:ea typeface="+mn-ea"/>
          <a:cs typeface="+mn-cs"/>
          <a:sym typeface="Calibri" panose="020F0502020204030204" pitchFamily="34" charset="0"/>
        </a:defRPr>
      </a:lvl3pPr>
      <a:lvl4pPr marL="1333500" indent="-336550" algn="l" rtl="0" eaLnBrk="0" fontAlgn="base" hangingPunct="0">
        <a:spcBef>
          <a:spcPts val="600"/>
        </a:spcBef>
        <a:spcAft>
          <a:spcPct val="0"/>
        </a:spcAft>
        <a:buClr>
          <a:srgbClr val="C1F843"/>
        </a:buClr>
        <a:buSzPct val="89000"/>
        <a:buFont typeface="Wingdings" panose="05000000000000000000" pitchFamily="2" charset="2"/>
        <a:buChar char="S"/>
        <a:defRPr>
          <a:solidFill>
            <a:srgbClr val="595959"/>
          </a:solidFill>
          <a:latin typeface="+mn-lt"/>
          <a:ea typeface="+mn-ea"/>
          <a:cs typeface="+mn-cs"/>
          <a:sym typeface="Calibri" panose="020F0502020204030204" pitchFamily="34" charset="0"/>
        </a:defRPr>
      </a:lvl4pPr>
      <a:lvl5pPr marL="1682750" indent="-349250" algn="l" rtl="0" eaLnBrk="0" fontAlgn="base" hangingPunct="0">
        <a:spcBef>
          <a:spcPts val="600"/>
        </a:spcBef>
        <a:spcAft>
          <a:spcPct val="0"/>
        </a:spcAft>
        <a:buClr>
          <a:srgbClr val="80B606"/>
        </a:buClr>
        <a:buSzPct val="89000"/>
        <a:buFont typeface="Wingdings" panose="05000000000000000000" pitchFamily="2" charset="2"/>
        <a:buChar char="S"/>
        <a:defRPr>
          <a:solidFill>
            <a:srgbClr val="595959"/>
          </a:solidFill>
          <a:latin typeface="+mn-lt"/>
          <a:ea typeface="+mn-ea"/>
          <a:cs typeface="+mn-cs"/>
          <a:sym typeface="Calibri" panose="020F0502020204030204" pitchFamily="34" charset="0"/>
        </a:defRPr>
      </a:lvl5pPr>
      <a:lvl6pPr marL="2139950" indent="-349250" algn="l" rtl="0" fontAlgn="base">
        <a:spcBef>
          <a:spcPts val="600"/>
        </a:spcBef>
        <a:spcAft>
          <a:spcPct val="0"/>
        </a:spcAft>
        <a:buClr>
          <a:srgbClr val="80B606"/>
        </a:buClr>
        <a:buSzPct val="89000"/>
        <a:buFont typeface="Wingdings" charset="0"/>
        <a:buChar char="S"/>
        <a:defRPr>
          <a:solidFill>
            <a:srgbClr val="595959"/>
          </a:solidFill>
          <a:latin typeface="+mn-lt"/>
          <a:ea typeface="+mn-ea"/>
          <a:cs typeface="+mn-cs"/>
          <a:sym typeface="Calibri" charset="0"/>
        </a:defRPr>
      </a:lvl6pPr>
      <a:lvl7pPr marL="2597150" indent="-349250" algn="l" rtl="0" fontAlgn="base">
        <a:spcBef>
          <a:spcPts val="600"/>
        </a:spcBef>
        <a:spcAft>
          <a:spcPct val="0"/>
        </a:spcAft>
        <a:buClr>
          <a:srgbClr val="80B606"/>
        </a:buClr>
        <a:buSzPct val="89000"/>
        <a:buFont typeface="Wingdings" charset="0"/>
        <a:buChar char="S"/>
        <a:defRPr>
          <a:solidFill>
            <a:srgbClr val="595959"/>
          </a:solidFill>
          <a:latin typeface="+mn-lt"/>
          <a:ea typeface="+mn-ea"/>
          <a:cs typeface="+mn-cs"/>
          <a:sym typeface="Calibri" charset="0"/>
        </a:defRPr>
      </a:lvl7pPr>
      <a:lvl8pPr marL="3054350" indent="-349250" algn="l" rtl="0" fontAlgn="base">
        <a:spcBef>
          <a:spcPts val="600"/>
        </a:spcBef>
        <a:spcAft>
          <a:spcPct val="0"/>
        </a:spcAft>
        <a:buClr>
          <a:srgbClr val="80B606"/>
        </a:buClr>
        <a:buSzPct val="89000"/>
        <a:buFont typeface="Wingdings" charset="0"/>
        <a:buChar char="S"/>
        <a:defRPr>
          <a:solidFill>
            <a:srgbClr val="595959"/>
          </a:solidFill>
          <a:latin typeface="+mn-lt"/>
          <a:ea typeface="+mn-ea"/>
          <a:cs typeface="+mn-cs"/>
          <a:sym typeface="Calibri" charset="0"/>
        </a:defRPr>
      </a:lvl8pPr>
      <a:lvl9pPr marL="3511550" indent="-349250" algn="l" rtl="0" fontAlgn="base">
        <a:spcBef>
          <a:spcPts val="600"/>
        </a:spcBef>
        <a:spcAft>
          <a:spcPct val="0"/>
        </a:spcAft>
        <a:buClr>
          <a:srgbClr val="80B606"/>
        </a:buClr>
        <a:buSzPct val="89000"/>
        <a:buFont typeface="Wingdings" charset="0"/>
        <a:buChar char="S"/>
        <a:defRPr>
          <a:solidFill>
            <a:srgbClr val="595959"/>
          </a:solidFill>
          <a:latin typeface="+mn-lt"/>
          <a:ea typeface="+mn-ea"/>
          <a:cs typeface="+mn-cs"/>
          <a:sym typeface="Calibri"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5121" name="Text Box 1">
            <a:extLst>
              <a:ext uri="{FF2B5EF4-FFF2-40B4-BE49-F238E27FC236}">
                <a16:creationId xmlns:a16="http://schemas.microsoft.com/office/drawing/2014/main" id="{773DFCE6-7E25-4760-9F30-8338DA8CB3A6}"/>
              </a:ext>
            </a:extLst>
          </p:cNvPr>
          <p:cNvSpPr txBox="1">
            <a:spLocks noGrp="1" noChangeArrowheads="1"/>
          </p:cNvSpPr>
          <p:nvPr>
            <p:ph type="sldNum" sz="quarter" idx="4"/>
          </p:nvPr>
        </p:nvSpPr>
        <p:spPr bwMode="auto">
          <a:xfrm>
            <a:off x="4456113" y="6480175"/>
            <a:ext cx="230187" cy="241300"/>
          </a:xfrm>
          <a:prstGeom prst="rect">
            <a:avLst/>
          </a:prstGeom>
          <a:noFill/>
          <a:ln>
            <a:noFill/>
          </a:ln>
          <a:effectLst/>
        </p:spPr>
        <p:txBody>
          <a:bodyPr vert="horz" wrap="none" lIns="91440" tIns="45720" rIns="91440" bIns="45720" numCol="1" anchor="ctr" anchorCtr="0" compatLnSpc="1">
            <a:prstTxWarp prst="textNoShape">
              <a:avLst/>
            </a:prstTxWarp>
          </a:bodyPr>
          <a:lstStyle>
            <a:lvl1pPr algn="ctr" eaLnBrk="1" hangingPunct="1">
              <a:defRPr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defRPr>
            </a:lvl1pPr>
          </a:lstStyle>
          <a:p>
            <a:pPr>
              <a:defRPr/>
            </a:pPr>
            <a:fld id="{4E1C09AD-384A-4091-8B1C-9A78D6CD5DE3}" type="slidenum">
              <a:rPr lang="en-US" altLang="pl-PL"/>
              <a:pPr>
                <a:defRPr/>
              </a:pPr>
              <a:t>‹#›</a:t>
            </a:fld>
            <a:endParaRPr lang="en-US" altLang="pl-PL"/>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hf hdr="0" ftr="0" dt="0"/>
  <p:txStyles>
    <p:titleStyle>
      <a:lvl1pPr algn="ctr" rtl="0" eaLnBrk="0" fontAlgn="base" hangingPunct="0">
        <a:spcBef>
          <a:spcPct val="0"/>
        </a:spcBef>
        <a:spcAft>
          <a:spcPct val="0"/>
        </a:spcAft>
        <a:defRPr sz="4600">
          <a:solidFill>
            <a:srgbClr val="FFFFFF"/>
          </a:solidFill>
          <a:latin typeface="+mj-lt"/>
          <a:ea typeface="+mj-ea"/>
          <a:cs typeface="+mj-cs"/>
          <a:sym typeface="Calibri" panose="020F0502020204030204" pitchFamily="34" charset="0"/>
        </a:defRPr>
      </a:lvl1pPr>
      <a:lvl2pPr algn="ctr" rtl="0" eaLnBrk="0" fontAlgn="base" hangingPunct="0">
        <a:spcBef>
          <a:spcPct val="0"/>
        </a:spcBef>
        <a:spcAft>
          <a:spcPct val="0"/>
        </a:spcAft>
        <a:defRPr sz="4600">
          <a:solidFill>
            <a:srgbClr val="FFFFFF"/>
          </a:solidFill>
          <a:latin typeface="Calibri" charset="0"/>
          <a:ea typeface="ヒラギノ角ゴ ProN W3" charset="0"/>
          <a:cs typeface="ヒラギノ角ゴ ProN W3" charset="0"/>
          <a:sym typeface="Calibri" panose="020F0502020204030204" pitchFamily="34" charset="0"/>
        </a:defRPr>
      </a:lvl2pPr>
      <a:lvl3pPr algn="ctr" rtl="0" eaLnBrk="0" fontAlgn="base" hangingPunct="0">
        <a:spcBef>
          <a:spcPct val="0"/>
        </a:spcBef>
        <a:spcAft>
          <a:spcPct val="0"/>
        </a:spcAft>
        <a:defRPr sz="4600">
          <a:solidFill>
            <a:srgbClr val="FFFFFF"/>
          </a:solidFill>
          <a:latin typeface="Calibri" charset="0"/>
          <a:ea typeface="ヒラギノ角ゴ ProN W3" charset="0"/>
          <a:cs typeface="ヒラギノ角ゴ ProN W3" charset="0"/>
          <a:sym typeface="Calibri" panose="020F0502020204030204" pitchFamily="34" charset="0"/>
        </a:defRPr>
      </a:lvl3pPr>
      <a:lvl4pPr algn="ctr" rtl="0" eaLnBrk="0" fontAlgn="base" hangingPunct="0">
        <a:spcBef>
          <a:spcPct val="0"/>
        </a:spcBef>
        <a:spcAft>
          <a:spcPct val="0"/>
        </a:spcAft>
        <a:defRPr sz="4600">
          <a:solidFill>
            <a:srgbClr val="FFFFFF"/>
          </a:solidFill>
          <a:latin typeface="Calibri" charset="0"/>
          <a:ea typeface="ヒラギノ角ゴ ProN W3" charset="0"/>
          <a:cs typeface="ヒラギノ角ゴ ProN W3" charset="0"/>
          <a:sym typeface="Calibri" panose="020F0502020204030204" pitchFamily="34" charset="0"/>
        </a:defRPr>
      </a:lvl4pPr>
      <a:lvl5pPr algn="ctr" rtl="0" eaLnBrk="0" fontAlgn="base" hangingPunct="0">
        <a:spcBef>
          <a:spcPct val="0"/>
        </a:spcBef>
        <a:spcAft>
          <a:spcPct val="0"/>
        </a:spcAft>
        <a:defRPr sz="4600">
          <a:solidFill>
            <a:srgbClr val="FFFFFF"/>
          </a:solidFill>
          <a:latin typeface="Calibri" charset="0"/>
          <a:ea typeface="ヒラギノ角ゴ ProN W3" charset="0"/>
          <a:cs typeface="ヒラギノ角ゴ ProN W3" charset="0"/>
          <a:sym typeface="Calibri" panose="020F0502020204030204" pitchFamily="34" charset="0"/>
        </a:defRPr>
      </a:lvl5pPr>
      <a:lvl6pPr marL="457200" algn="ctr" rtl="0" fontAlgn="base">
        <a:spcBef>
          <a:spcPct val="0"/>
        </a:spcBef>
        <a:spcAft>
          <a:spcPct val="0"/>
        </a:spcAft>
        <a:defRPr sz="4600">
          <a:solidFill>
            <a:srgbClr val="FFFFFF"/>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600">
          <a:solidFill>
            <a:srgbClr val="FFFFFF"/>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600">
          <a:solidFill>
            <a:srgbClr val="FFFFFF"/>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600">
          <a:solidFill>
            <a:srgbClr val="FFFFFF"/>
          </a:solidFill>
          <a:latin typeface="Calibri" charset="0"/>
          <a:ea typeface="ヒラギノ角ゴ ProN W3" charset="0"/>
          <a:cs typeface="ヒラギノ角ゴ ProN W3" charset="0"/>
          <a:sym typeface="Calibri" charset="0"/>
        </a:defRPr>
      </a:lvl9pPr>
    </p:titleStyle>
    <p:bodyStyle>
      <a:lvl1pPr marL="342900" indent="-342900" algn="l" rtl="0" eaLnBrk="0" fontAlgn="base" hangingPunct="0">
        <a:spcBef>
          <a:spcPts val="2000"/>
        </a:spcBef>
        <a:spcAft>
          <a:spcPct val="0"/>
        </a:spcAft>
        <a:buClr>
          <a:srgbClr val="80B606"/>
        </a:buClr>
        <a:buSzPct val="89000"/>
        <a:buFont typeface="Wingdings" panose="05000000000000000000" pitchFamily="2" charset="2"/>
        <a:buChar char="S"/>
        <a:defRPr sz="2200">
          <a:solidFill>
            <a:srgbClr val="595959"/>
          </a:solidFill>
          <a:latin typeface="+mn-lt"/>
          <a:ea typeface="+mn-ea"/>
          <a:cs typeface="+mn-cs"/>
          <a:sym typeface="Calibri" panose="020F0502020204030204" pitchFamily="34" charset="0"/>
        </a:defRPr>
      </a:lvl1pPr>
      <a:lvl2pPr marL="685800" indent="-336550" algn="l" rtl="0" eaLnBrk="0" fontAlgn="base" hangingPunct="0">
        <a:spcBef>
          <a:spcPts val="600"/>
        </a:spcBef>
        <a:spcAft>
          <a:spcPct val="0"/>
        </a:spcAft>
        <a:buClr>
          <a:srgbClr val="C1F843"/>
        </a:buClr>
        <a:buSzPct val="89000"/>
        <a:buFont typeface="Wingdings" panose="05000000000000000000" pitchFamily="2" charset="2"/>
        <a:buChar char="S"/>
        <a:defRPr sz="2000">
          <a:solidFill>
            <a:srgbClr val="595959"/>
          </a:solidFill>
          <a:latin typeface="+mn-lt"/>
          <a:ea typeface="+mn-ea"/>
          <a:cs typeface="+mn-cs"/>
          <a:sym typeface="Calibri" panose="020F0502020204030204" pitchFamily="34" charset="0"/>
        </a:defRPr>
      </a:lvl2pPr>
      <a:lvl3pPr marL="1035050" indent="-349250" algn="l" rtl="0" eaLnBrk="0" fontAlgn="base" hangingPunct="0">
        <a:spcBef>
          <a:spcPts val="600"/>
        </a:spcBef>
        <a:spcAft>
          <a:spcPct val="0"/>
        </a:spcAft>
        <a:buClr>
          <a:srgbClr val="80B606"/>
        </a:buClr>
        <a:buSzPct val="89000"/>
        <a:buFont typeface="Wingdings" panose="05000000000000000000" pitchFamily="2" charset="2"/>
        <a:buChar char="S"/>
        <a:defRPr>
          <a:solidFill>
            <a:srgbClr val="595959"/>
          </a:solidFill>
          <a:latin typeface="+mn-lt"/>
          <a:ea typeface="+mn-ea"/>
          <a:cs typeface="+mn-cs"/>
          <a:sym typeface="Calibri" panose="020F0502020204030204" pitchFamily="34" charset="0"/>
        </a:defRPr>
      </a:lvl3pPr>
      <a:lvl4pPr marL="1371600" indent="-336550" algn="l" rtl="0" eaLnBrk="0" fontAlgn="base" hangingPunct="0">
        <a:spcBef>
          <a:spcPts val="600"/>
        </a:spcBef>
        <a:spcAft>
          <a:spcPct val="0"/>
        </a:spcAft>
        <a:buClr>
          <a:srgbClr val="C1F843"/>
        </a:buClr>
        <a:buSzPct val="89000"/>
        <a:buFont typeface="Wingdings" panose="05000000000000000000" pitchFamily="2" charset="2"/>
        <a:buChar char="S"/>
        <a:defRPr>
          <a:solidFill>
            <a:srgbClr val="595959"/>
          </a:solidFill>
          <a:latin typeface="+mn-lt"/>
          <a:ea typeface="+mn-ea"/>
          <a:cs typeface="+mn-cs"/>
          <a:sym typeface="Calibri" panose="020F0502020204030204" pitchFamily="34" charset="0"/>
        </a:defRPr>
      </a:lvl4pPr>
      <a:lvl5pPr marL="1720850" indent="-349250" algn="l" rtl="0" eaLnBrk="0" fontAlgn="base" hangingPunct="0">
        <a:spcBef>
          <a:spcPts val="600"/>
        </a:spcBef>
        <a:spcAft>
          <a:spcPct val="0"/>
        </a:spcAft>
        <a:buClr>
          <a:srgbClr val="80B606"/>
        </a:buClr>
        <a:buSzPct val="89000"/>
        <a:buFont typeface="Wingdings" panose="05000000000000000000" pitchFamily="2" charset="2"/>
        <a:buChar char="S"/>
        <a:defRPr>
          <a:solidFill>
            <a:srgbClr val="595959"/>
          </a:solidFill>
          <a:latin typeface="+mn-lt"/>
          <a:ea typeface="+mn-ea"/>
          <a:cs typeface="+mn-cs"/>
          <a:sym typeface="Calibri" panose="020F0502020204030204" pitchFamily="34" charset="0"/>
        </a:defRPr>
      </a:lvl5pPr>
      <a:lvl6pPr marL="2178050" indent="-349250" algn="l" rtl="0" fontAlgn="base">
        <a:spcBef>
          <a:spcPts val="600"/>
        </a:spcBef>
        <a:spcAft>
          <a:spcPct val="0"/>
        </a:spcAft>
        <a:buClr>
          <a:srgbClr val="80B606"/>
        </a:buClr>
        <a:buSzPct val="89000"/>
        <a:buFont typeface="Wingdings" charset="0"/>
        <a:buChar char="S"/>
        <a:defRPr>
          <a:solidFill>
            <a:srgbClr val="595959"/>
          </a:solidFill>
          <a:latin typeface="+mn-lt"/>
          <a:ea typeface="+mn-ea"/>
          <a:cs typeface="+mn-cs"/>
          <a:sym typeface="Calibri" charset="0"/>
        </a:defRPr>
      </a:lvl6pPr>
      <a:lvl7pPr marL="2635250" indent="-349250" algn="l" rtl="0" fontAlgn="base">
        <a:spcBef>
          <a:spcPts val="600"/>
        </a:spcBef>
        <a:spcAft>
          <a:spcPct val="0"/>
        </a:spcAft>
        <a:buClr>
          <a:srgbClr val="80B606"/>
        </a:buClr>
        <a:buSzPct val="89000"/>
        <a:buFont typeface="Wingdings" charset="0"/>
        <a:buChar char="S"/>
        <a:defRPr>
          <a:solidFill>
            <a:srgbClr val="595959"/>
          </a:solidFill>
          <a:latin typeface="+mn-lt"/>
          <a:ea typeface="+mn-ea"/>
          <a:cs typeface="+mn-cs"/>
          <a:sym typeface="Calibri" charset="0"/>
        </a:defRPr>
      </a:lvl7pPr>
      <a:lvl8pPr marL="3092450" indent="-349250" algn="l" rtl="0" fontAlgn="base">
        <a:spcBef>
          <a:spcPts val="600"/>
        </a:spcBef>
        <a:spcAft>
          <a:spcPct val="0"/>
        </a:spcAft>
        <a:buClr>
          <a:srgbClr val="80B606"/>
        </a:buClr>
        <a:buSzPct val="89000"/>
        <a:buFont typeface="Wingdings" charset="0"/>
        <a:buChar char="S"/>
        <a:defRPr>
          <a:solidFill>
            <a:srgbClr val="595959"/>
          </a:solidFill>
          <a:latin typeface="+mn-lt"/>
          <a:ea typeface="+mn-ea"/>
          <a:cs typeface="+mn-cs"/>
          <a:sym typeface="Calibri" charset="0"/>
        </a:defRPr>
      </a:lvl8pPr>
      <a:lvl9pPr marL="3549650" indent="-349250" algn="l" rtl="0" fontAlgn="base">
        <a:spcBef>
          <a:spcPts val="600"/>
        </a:spcBef>
        <a:spcAft>
          <a:spcPct val="0"/>
        </a:spcAft>
        <a:buClr>
          <a:srgbClr val="80B606"/>
        </a:buClr>
        <a:buSzPct val="89000"/>
        <a:buFont typeface="Wingdings" charset="0"/>
        <a:buChar char="S"/>
        <a:defRPr>
          <a:solidFill>
            <a:srgbClr val="595959"/>
          </a:solidFill>
          <a:latin typeface="+mn-lt"/>
          <a:ea typeface="+mn-ea"/>
          <a:cs typeface="+mn-cs"/>
          <a:sym typeface="Calibri"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8" Type="http://schemas.openxmlformats.org/officeDocument/2006/relationships/hyperlink" Target="http://negocjacjemiedzykulturowe.blox.pl/2010/12/Negocjacje-krotki-przeglad-definicji.html%22%20/l%20%22_ftnref8" TargetMode="External"/><Relationship Id="rId3" Type="http://schemas.openxmlformats.org/officeDocument/2006/relationships/hyperlink" Target="http://negocjacjemiedzykulturowe.blox.pl/2010/12/Negocjacje-krotki-przeglad-definicji.html%22%20/l%20%22_ftnref3" TargetMode="External"/><Relationship Id="rId7" Type="http://schemas.openxmlformats.org/officeDocument/2006/relationships/hyperlink" Target="http://negocjacjemiedzykulturowe.blox.pl/2010/12/Negocjacje-krotki-przeglad-definicji.html%22%20/l%20%22_ftnref7" TargetMode="External"/><Relationship Id="rId12" Type="http://schemas.openxmlformats.org/officeDocument/2006/relationships/hyperlink" Target="http://negocjacjemiedzykulturowe.blox.pl/2010/12/Negocjacje-krotki-przeglad-definicji.html%22%20/l%20%22_ftnref13" TargetMode="External"/><Relationship Id="rId2" Type="http://schemas.openxmlformats.org/officeDocument/2006/relationships/hyperlink" Target="http://negocjacjemiedzykulturowe.blox.pl/2010/12/Negocjacje-krotki-przeglad-definicji.html%22%20/l%20%22_ftnref2" TargetMode="External"/><Relationship Id="rId1" Type="http://schemas.openxmlformats.org/officeDocument/2006/relationships/slideLayout" Target="../slideLayouts/slideLayout13.xml"/><Relationship Id="rId6" Type="http://schemas.openxmlformats.org/officeDocument/2006/relationships/hyperlink" Target="http://negocjacjemiedzykulturowe.blox.pl/2010/12/Negocjacje-krotki-przeglad-definicji.html%22%20/l%20%22_ftnref6" TargetMode="External"/><Relationship Id="rId11" Type="http://schemas.openxmlformats.org/officeDocument/2006/relationships/hyperlink" Target="http://negocjacjemiedzykulturowe.blox.pl/2010/12/Negocjacje-krotki-przeglad-definicji.html%22%20/l%20%22_ftnref12" TargetMode="External"/><Relationship Id="rId5" Type="http://schemas.openxmlformats.org/officeDocument/2006/relationships/hyperlink" Target="http://negocjacjemiedzykulturowe.blox.pl/2010/12/Negocjacje-krotki-przeglad-definicji.html%22%20/l%20%22_ftnref5" TargetMode="External"/><Relationship Id="rId10" Type="http://schemas.openxmlformats.org/officeDocument/2006/relationships/hyperlink" Target="http://negocjacjemiedzykulturowe.blox.pl/2010/12/Negocjacje-krotki-przeglad-definicji.html%22%20/l%20%22_ftnref11" TargetMode="External"/><Relationship Id="rId4" Type="http://schemas.openxmlformats.org/officeDocument/2006/relationships/hyperlink" Target="http://negocjacjemiedzykulturowe.blox.pl/2010/12/Negocjacje-krotki-przeglad-definicji.html%22%20/l%20%22_ftnref4" TargetMode="External"/><Relationship Id="rId9" Type="http://schemas.openxmlformats.org/officeDocument/2006/relationships/hyperlink" Target="http://negocjacjemiedzykulturowe.blox.pl/2010/12/Negocjacje-krotki-przeglad-definicji.html%22%20/l%20%22_ftnref9"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F3583AAC-F42B-436D-B019-EF62945037E8}"/>
              </a:ext>
            </a:extLst>
          </p:cNvPr>
          <p:cNvSpPr>
            <a:spLocks noGrp="1" noChangeArrowheads="1"/>
          </p:cNvSpPr>
          <p:nvPr>
            <p:ph type="title"/>
          </p:nvPr>
        </p:nvSpPr>
        <p:spPr/>
        <p:txBody>
          <a:bodyPr/>
          <a:lstStyle/>
          <a:p>
            <a:pPr eaLnBrk="1" hangingPunct="1"/>
            <a:r>
              <a:rPr lang="en-US" altLang="pl-PL" dirty="0" err="1"/>
              <a:t>Sztuka</a:t>
            </a:r>
            <a:r>
              <a:rPr lang="en-US" altLang="pl-PL" dirty="0"/>
              <a:t> </a:t>
            </a:r>
            <a:r>
              <a:rPr lang="en-US" altLang="pl-PL" dirty="0" err="1"/>
              <a:t>Negocjacji</a:t>
            </a:r>
            <a:br>
              <a:rPr lang="pl-PL" altLang="pl-PL" dirty="0"/>
            </a:br>
            <a:r>
              <a:rPr lang="pl-PL" altLang="pl-PL" dirty="0"/>
              <a:t>/zarządzanie konfliktem/</a:t>
            </a:r>
            <a:endParaRPr lang="en-US" altLang="pl-PL" dirty="0"/>
          </a:p>
        </p:txBody>
      </p:sp>
      <p:sp>
        <p:nvSpPr>
          <p:cNvPr id="6" name="Rectangle 2">
            <a:extLst>
              <a:ext uri="{FF2B5EF4-FFF2-40B4-BE49-F238E27FC236}">
                <a16:creationId xmlns:a16="http://schemas.microsoft.com/office/drawing/2014/main" id="{655888A0-AA0B-4B42-8431-A48DBD31C339}"/>
              </a:ext>
            </a:extLst>
          </p:cNvPr>
          <p:cNvSpPr txBox="1">
            <a:spLocks noChangeArrowheads="1"/>
          </p:cNvSpPr>
          <p:nvPr/>
        </p:nvSpPr>
        <p:spPr bwMode="auto">
          <a:xfrm>
            <a:off x="468313" y="4048696"/>
            <a:ext cx="6853237" cy="774700"/>
          </a:xfrm>
          <a:prstGeom prst="rect">
            <a:avLst/>
          </a:prstGeom>
          <a:noFill/>
          <a:ln>
            <a:noFill/>
          </a:ln>
          <a:effectLst/>
        </p:spPr>
        <p:txBody>
          <a:bodyPr lIns="0" tIns="0" rIns="0" bIns="0" anchor="b"/>
          <a:lstStyle>
            <a:lvl1pPr algn="ctr" rtl="0" eaLnBrk="0" fontAlgn="base" hangingPunct="0">
              <a:spcBef>
                <a:spcPct val="0"/>
              </a:spcBef>
              <a:spcAft>
                <a:spcPct val="0"/>
              </a:spcAft>
              <a:defRPr sz="6000">
                <a:solidFill>
                  <a:srgbClr val="FFFFFF"/>
                </a:solidFill>
                <a:latin typeface="+mj-lt"/>
                <a:ea typeface="+mj-ea"/>
                <a:cs typeface="+mj-cs"/>
                <a:sym typeface="Calibri" charset="0"/>
              </a:defRPr>
            </a:lvl1pPr>
            <a:lvl2pPr algn="ctr" rtl="0" eaLnBrk="0" fontAlgn="base" hangingPunct="0">
              <a:spcBef>
                <a:spcPct val="0"/>
              </a:spcBef>
              <a:spcAft>
                <a:spcPct val="0"/>
              </a:spcAft>
              <a:defRPr sz="6000">
                <a:solidFill>
                  <a:srgbClr val="FFFFFF"/>
                </a:solidFill>
                <a:latin typeface="Calibri" charset="0"/>
                <a:ea typeface="ヒラギノ角ゴ ProN W3" charset="0"/>
                <a:cs typeface="ヒラギノ角ゴ ProN W3" charset="0"/>
                <a:sym typeface="Calibri" charset="0"/>
              </a:defRPr>
            </a:lvl2pPr>
            <a:lvl3pPr algn="ctr" rtl="0" eaLnBrk="0" fontAlgn="base" hangingPunct="0">
              <a:spcBef>
                <a:spcPct val="0"/>
              </a:spcBef>
              <a:spcAft>
                <a:spcPct val="0"/>
              </a:spcAft>
              <a:defRPr sz="6000">
                <a:solidFill>
                  <a:srgbClr val="FFFFFF"/>
                </a:solidFill>
                <a:latin typeface="Calibri" charset="0"/>
                <a:ea typeface="ヒラギノ角ゴ ProN W3" charset="0"/>
                <a:cs typeface="ヒラギノ角ゴ ProN W3" charset="0"/>
                <a:sym typeface="Calibri" charset="0"/>
              </a:defRPr>
            </a:lvl3pPr>
            <a:lvl4pPr algn="ctr" rtl="0" eaLnBrk="0" fontAlgn="base" hangingPunct="0">
              <a:spcBef>
                <a:spcPct val="0"/>
              </a:spcBef>
              <a:spcAft>
                <a:spcPct val="0"/>
              </a:spcAft>
              <a:defRPr sz="6000">
                <a:solidFill>
                  <a:srgbClr val="FFFFFF"/>
                </a:solidFill>
                <a:latin typeface="Calibri" charset="0"/>
                <a:ea typeface="ヒラギノ角ゴ ProN W3" charset="0"/>
                <a:cs typeface="ヒラギノ角ゴ ProN W3" charset="0"/>
                <a:sym typeface="Calibri" charset="0"/>
              </a:defRPr>
            </a:lvl4pPr>
            <a:lvl5pPr algn="ctr" rtl="0" eaLnBrk="0" fontAlgn="base" hangingPunct="0">
              <a:spcBef>
                <a:spcPct val="0"/>
              </a:spcBef>
              <a:spcAft>
                <a:spcPct val="0"/>
              </a:spcAft>
              <a:defRPr sz="6000">
                <a:solidFill>
                  <a:srgbClr val="FFFFFF"/>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6000">
                <a:solidFill>
                  <a:srgbClr val="FFFFFF"/>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6000">
                <a:solidFill>
                  <a:srgbClr val="FFFFFF"/>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6000">
                <a:solidFill>
                  <a:srgbClr val="FFFFFF"/>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6000">
                <a:solidFill>
                  <a:srgbClr val="FFFFFF"/>
                </a:solidFill>
                <a:latin typeface="Calibri" charset="0"/>
                <a:ea typeface="ヒラギノ角ゴ ProN W3" charset="0"/>
                <a:cs typeface="ヒラギノ角ゴ ProN W3" charset="0"/>
                <a:sym typeface="Calibri" charset="0"/>
              </a:defRPr>
            </a:lvl9pPr>
          </a:lstStyle>
          <a:p>
            <a:pPr algn="r" eaLnBrk="1" hangingPunct="1">
              <a:defRPr/>
            </a:pPr>
            <a:endParaRPr lang="pl-PL" sz="3200" kern="0" dirty="0"/>
          </a:p>
          <a:p>
            <a:pPr algn="r" eaLnBrk="1" hangingPunct="1">
              <a:defRPr/>
            </a:pPr>
            <a:r>
              <a:rPr lang="pl-PL" sz="3200" kern="0" dirty="0"/>
              <a:t> </a:t>
            </a:r>
          </a:p>
          <a:p>
            <a:pPr algn="r" eaLnBrk="1" hangingPunct="1">
              <a:defRPr/>
            </a:pPr>
            <a:endParaRPr lang="pl-PL" sz="3200" kern="0" dirty="0"/>
          </a:p>
          <a:p>
            <a:pPr algn="r" eaLnBrk="1" hangingPunct="1">
              <a:defRPr/>
            </a:pPr>
            <a:endParaRPr lang="pl-PL" sz="3200" kern="0" dirty="0"/>
          </a:p>
          <a:p>
            <a:pPr algn="r" eaLnBrk="1" hangingPunct="1">
              <a:defRPr/>
            </a:pPr>
            <a:r>
              <a:rPr lang="pl-PL" sz="3200" kern="0" dirty="0"/>
              <a:t>Anna Wyroba</a:t>
            </a:r>
          </a:p>
          <a:p>
            <a:pPr algn="r" eaLnBrk="1" hangingPunct="1">
              <a:defRPr/>
            </a:pPr>
            <a:r>
              <a:rPr lang="pl-PL" sz="2000" kern="0" dirty="0"/>
              <a:t>Kraków 14 styczeń  2023 r. </a:t>
            </a:r>
            <a:endParaRPr lang="en-US" sz="2000" kern="0" dirty="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30E0C47-A0FF-4F23-858D-8E9B39FB4254}"/>
              </a:ext>
            </a:extLst>
          </p:cNvPr>
          <p:cNvSpPr>
            <a:spLocks noGrp="1"/>
          </p:cNvSpPr>
          <p:nvPr>
            <p:ph type="title"/>
          </p:nvPr>
        </p:nvSpPr>
        <p:spPr/>
        <p:txBody>
          <a:bodyPr/>
          <a:lstStyle/>
          <a:p>
            <a:r>
              <a:rPr lang="pl-PL" dirty="0"/>
              <a:t>Konflikt społeczny </a:t>
            </a:r>
          </a:p>
        </p:txBody>
      </p:sp>
      <p:sp>
        <p:nvSpPr>
          <p:cNvPr id="3" name="Symbol zastępczy zawartości 2">
            <a:extLst>
              <a:ext uri="{FF2B5EF4-FFF2-40B4-BE49-F238E27FC236}">
                <a16:creationId xmlns:a16="http://schemas.microsoft.com/office/drawing/2014/main" id="{A246B081-594B-4E5B-BB69-B32C07D860A5}"/>
              </a:ext>
            </a:extLst>
          </p:cNvPr>
          <p:cNvSpPr>
            <a:spLocks noGrp="1"/>
          </p:cNvSpPr>
          <p:nvPr>
            <p:ph idx="1"/>
          </p:nvPr>
        </p:nvSpPr>
        <p:spPr/>
        <p:txBody>
          <a:bodyPr/>
          <a:lstStyle/>
          <a:p>
            <a:r>
              <a:rPr lang="pl-PL" sz="2800" b="1" dirty="0"/>
              <a:t>Konflikt społeczny </a:t>
            </a:r>
            <a:r>
              <a:rPr lang="pl-PL" sz="2800" dirty="0"/>
              <a:t>– to proces wzajemnego oddziaływania na siebie podmiotów, w którym występuje świadomość faktycznej wyimaginowanej niezgodności celów i interesów, zmierzających do wymuszenia zmiany podjętych lub zamierzonych działań drugiej strony i/lub do zaskoczenia przeciwników. Wyrasta na gruncie nagromadzonych sprzecznych emocji </a:t>
            </a:r>
          </a:p>
        </p:txBody>
      </p:sp>
      <p:sp>
        <p:nvSpPr>
          <p:cNvPr id="4" name="Symbol zastępczy numeru slajdu 3">
            <a:extLst>
              <a:ext uri="{FF2B5EF4-FFF2-40B4-BE49-F238E27FC236}">
                <a16:creationId xmlns:a16="http://schemas.microsoft.com/office/drawing/2014/main" id="{1065EEC1-9FBD-48DD-AEA2-BF0C65DA0699}"/>
              </a:ext>
            </a:extLst>
          </p:cNvPr>
          <p:cNvSpPr>
            <a:spLocks noGrp="1"/>
          </p:cNvSpPr>
          <p:nvPr>
            <p:ph type="sldNum" sz="quarter" idx="10"/>
          </p:nvPr>
        </p:nvSpPr>
        <p:spPr/>
        <p:txBody>
          <a:bodyPr/>
          <a:lstStyle/>
          <a:p>
            <a:pPr>
              <a:defRPr/>
            </a:pPr>
            <a:fld id="{C33DC60D-48BD-4ADA-9CBF-0B8D0517EEC0}" type="slidenum">
              <a:rPr lang="en-US" altLang="pl-PL" smtClean="0"/>
              <a:pPr>
                <a:defRPr/>
              </a:pPr>
              <a:t>10</a:t>
            </a:fld>
            <a:endParaRPr lang="en-US" altLang="pl-PL"/>
          </a:p>
        </p:txBody>
      </p:sp>
    </p:spTree>
    <p:extLst>
      <p:ext uri="{BB962C8B-B14F-4D97-AF65-F5344CB8AC3E}">
        <p14:creationId xmlns:p14="http://schemas.microsoft.com/office/powerpoint/2010/main" val="248587284"/>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61BA004-EEF2-4451-8F34-5E9A31157714}"/>
              </a:ext>
            </a:extLst>
          </p:cNvPr>
          <p:cNvSpPr>
            <a:spLocks noGrp="1"/>
          </p:cNvSpPr>
          <p:nvPr>
            <p:ph type="title"/>
          </p:nvPr>
        </p:nvSpPr>
        <p:spPr/>
        <p:txBody>
          <a:bodyPr/>
          <a:lstStyle/>
          <a:p>
            <a:r>
              <a:rPr lang="pl-PL" dirty="0"/>
              <a:t>Przykłady konfliktów społecznych</a:t>
            </a:r>
          </a:p>
        </p:txBody>
      </p:sp>
      <p:sp>
        <p:nvSpPr>
          <p:cNvPr id="3" name="Symbol zastępczy zawartości 2">
            <a:extLst>
              <a:ext uri="{FF2B5EF4-FFF2-40B4-BE49-F238E27FC236}">
                <a16:creationId xmlns:a16="http://schemas.microsoft.com/office/drawing/2014/main" id="{35E9F7B7-6592-4A41-9047-046D3537E025}"/>
              </a:ext>
            </a:extLst>
          </p:cNvPr>
          <p:cNvSpPr>
            <a:spLocks noGrp="1"/>
          </p:cNvSpPr>
          <p:nvPr>
            <p:ph idx="1"/>
          </p:nvPr>
        </p:nvSpPr>
        <p:spPr/>
        <p:txBody>
          <a:bodyPr/>
          <a:lstStyle/>
          <a:p>
            <a:r>
              <a:rPr lang="pl-PL" b="1" dirty="0"/>
              <a:t>Konflikty kulturowe </a:t>
            </a:r>
            <a:r>
              <a:rPr lang="pl-PL" dirty="0"/>
              <a:t>– wynikają z różnic obyczajowych, zwyczajowych, odmienne rozumienie kultury</a:t>
            </a:r>
          </a:p>
          <a:p>
            <a:r>
              <a:rPr lang="pl-PL" b="1" dirty="0"/>
              <a:t>Konflikty klasowo-warstwowe </a:t>
            </a:r>
            <a:r>
              <a:rPr lang="pl-PL" dirty="0"/>
              <a:t>- wynikają z różnic w poziomie życia oraz szans na rozwój i różne perspektywy dalszej egzystencji</a:t>
            </a:r>
          </a:p>
          <a:p>
            <a:r>
              <a:rPr lang="pl-PL" b="1" dirty="0"/>
              <a:t>Konflikty wartości </a:t>
            </a:r>
            <a:r>
              <a:rPr lang="pl-PL" dirty="0"/>
              <a:t>– wynika z faktu braku woli zmiany wyznawanych wartości / zaciętość/ </a:t>
            </a:r>
          </a:p>
          <a:p>
            <a:endParaRPr lang="pl-PL" dirty="0"/>
          </a:p>
        </p:txBody>
      </p:sp>
      <p:sp>
        <p:nvSpPr>
          <p:cNvPr id="4" name="Symbol zastępczy numeru slajdu 3">
            <a:extLst>
              <a:ext uri="{FF2B5EF4-FFF2-40B4-BE49-F238E27FC236}">
                <a16:creationId xmlns:a16="http://schemas.microsoft.com/office/drawing/2014/main" id="{0B664F69-57D2-414C-BBD4-F171D0CA1D25}"/>
              </a:ext>
            </a:extLst>
          </p:cNvPr>
          <p:cNvSpPr>
            <a:spLocks noGrp="1"/>
          </p:cNvSpPr>
          <p:nvPr>
            <p:ph type="sldNum" sz="quarter" idx="10"/>
          </p:nvPr>
        </p:nvSpPr>
        <p:spPr/>
        <p:txBody>
          <a:bodyPr/>
          <a:lstStyle/>
          <a:p>
            <a:pPr>
              <a:defRPr/>
            </a:pPr>
            <a:fld id="{C33DC60D-48BD-4ADA-9CBF-0B8D0517EEC0}" type="slidenum">
              <a:rPr lang="en-US" altLang="pl-PL" smtClean="0"/>
              <a:pPr>
                <a:defRPr/>
              </a:pPr>
              <a:t>11</a:t>
            </a:fld>
            <a:endParaRPr lang="en-US" altLang="pl-PL"/>
          </a:p>
        </p:txBody>
      </p:sp>
    </p:spTree>
    <p:extLst>
      <p:ext uri="{BB962C8B-B14F-4D97-AF65-F5344CB8AC3E}">
        <p14:creationId xmlns:p14="http://schemas.microsoft.com/office/powerpoint/2010/main" val="3540097442"/>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48D2C62-35F0-480D-9415-D881B00C5B9E}"/>
              </a:ext>
            </a:extLst>
          </p:cNvPr>
          <p:cNvSpPr>
            <a:spLocks noGrp="1"/>
          </p:cNvSpPr>
          <p:nvPr>
            <p:ph type="title"/>
          </p:nvPr>
        </p:nvSpPr>
        <p:spPr/>
        <p:txBody>
          <a:bodyPr/>
          <a:lstStyle/>
          <a:p>
            <a:r>
              <a:rPr lang="pl-PL" dirty="0"/>
              <a:t>Konflikt polityczny</a:t>
            </a:r>
          </a:p>
        </p:txBody>
      </p:sp>
      <p:sp>
        <p:nvSpPr>
          <p:cNvPr id="3" name="Symbol zastępczy zawartości 2">
            <a:extLst>
              <a:ext uri="{FF2B5EF4-FFF2-40B4-BE49-F238E27FC236}">
                <a16:creationId xmlns:a16="http://schemas.microsoft.com/office/drawing/2014/main" id="{7D6D1E5E-DA1F-4A5E-9231-92E314FC2610}"/>
              </a:ext>
            </a:extLst>
          </p:cNvPr>
          <p:cNvSpPr>
            <a:spLocks noGrp="1"/>
          </p:cNvSpPr>
          <p:nvPr>
            <p:ph idx="1"/>
          </p:nvPr>
        </p:nvSpPr>
        <p:spPr/>
        <p:txBody>
          <a:bodyPr/>
          <a:lstStyle/>
          <a:p>
            <a:r>
              <a:rPr lang="pl-PL" sz="2800" b="1" dirty="0"/>
              <a:t>Konflikt polityczny </a:t>
            </a:r>
            <a:r>
              <a:rPr lang="pl-PL" sz="2800" dirty="0"/>
              <a:t>– walka dwóch lub więcej podmiotów polityki posiadających wzajemnie sprzeczne interesy i zmierzających do osiągnięcia  wartościowych dóbr materialnych oraz  niematerialnych poprzez zdobycie, utrzymanie i sprawowanie władzy – przy jednoczesnym ograniczeniu możliwości działania, zneutralizowania lub zniszczenia oponenta</a:t>
            </a:r>
          </a:p>
        </p:txBody>
      </p:sp>
      <p:sp>
        <p:nvSpPr>
          <p:cNvPr id="4" name="Symbol zastępczy numeru slajdu 3">
            <a:extLst>
              <a:ext uri="{FF2B5EF4-FFF2-40B4-BE49-F238E27FC236}">
                <a16:creationId xmlns:a16="http://schemas.microsoft.com/office/drawing/2014/main" id="{2A8D4044-E595-42F2-B96E-05231A223809}"/>
              </a:ext>
            </a:extLst>
          </p:cNvPr>
          <p:cNvSpPr>
            <a:spLocks noGrp="1"/>
          </p:cNvSpPr>
          <p:nvPr>
            <p:ph type="sldNum" sz="quarter" idx="10"/>
          </p:nvPr>
        </p:nvSpPr>
        <p:spPr/>
        <p:txBody>
          <a:bodyPr/>
          <a:lstStyle/>
          <a:p>
            <a:pPr>
              <a:defRPr/>
            </a:pPr>
            <a:fld id="{C33DC60D-48BD-4ADA-9CBF-0B8D0517EEC0}" type="slidenum">
              <a:rPr lang="en-US" altLang="pl-PL" smtClean="0"/>
              <a:pPr>
                <a:defRPr/>
              </a:pPr>
              <a:t>12</a:t>
            </a:fld>
            <a:endParaRPr lang="en-US" altLang="pl-PL"/>
          </a:p>
        </p:txBody>
      </p:sp>
    </p:spTree>
    <p:extLst>
      <p:ext uri="{BB962C8B-B14F-4D97-AF65-F5344CB8AC3E}">
        <p14:creationId xmlns:p14="http://schemas.microsoft.com/office/powerpoint/2010/main" val="8846831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E00E636-D693-4DBA-A55C-A18C6F048AE3}"/>
              </a:ext>
            </a:extLst>
          </p:cNvPr>
          <p:cNvSpPr>
            <a:spLocks noGrp="1"/>
          </p:cNvSpPr>
          <p:nvPr>
            <p:ph type="title"/>
          </p:nvPr>
        </p:nvSpPr>
        <p:spPr/>
        <p:txBody>
          <a:bodyPr/>
          <a:lstStyle/>
          <a:p>
            <a:r>
              <a:rPr lang="pl-PL" dirty="0"/>
              <a:t>Konflikt zbrojny</a:t>
            </a:r>
          </a:p>
        </p:txBody>
      </p:sp>
      <p:sp>
        <p:nvSpPr>
          <p:cNvPr id="3" name="Symbol zastępczy zawartości 2">
            <a:extLst>
              <a:ext uri="{FF2B5EF4-FFF2-40B4-BE49-F238E27FC236}">
                <a16:creationId xmlns:a16="http://schemas.microsoft.com/office/drawing/2014/main" id="{B4D43FFA-2B3A-438E-8E47-71C014C880F2}"/>
              </a:ext>
            </a:extLst>
          </p:cNvPr>
          <p:cNvSpPr>
            <a:spLocks noGrp="1"/>
          </p:cNvSpPr>
          <p:nvPr>
            <p:ph idx="1"/>
          </p:nvPr>
        </p:nvSpPr>
        <p:spPr/>
        <p:txBody>
          <a:bodyPr/>
          <a:lstStyle/>
          <a:p>
            <a:pPr algn="just"/>
            <a:r>
              <a:rPr lang="pl-PL" sz="3200" b="1" dirty="0"/>
              <a:t>Konflikt zbrojny </a:t>
            </a:r>
            <a:r>
              <a:rPr lang="pl-PL" sz="3200" dirty="0"/>
              <a:t>– rodzaj przemocy zbrojnej polegającej na dążeniu do osiągnięcia celów państwa /koalicji, grupy społecznej/ przez wzajemnie działania zbrojne przy użyciu sił zbrojnych lub zorganizowanych ale też uzbrojonych grup</a:t>
            </a:r>
          </a:p>
        </p:txBody>
      </p:sp>
      <p:sp>
        <p:nvSpPr>
          <p:cNvPr id="4" name="Symbol zastępczy numeru slajdu 3">
            <a:extLst>
              <a:ext uri="{FF2B5EF4-FFF2-40B4-BE49-F238E27FC236}">
                <a16:creationId xmlns:a16="http://schemas.microsoft.com/office/drawing/2014/main" id="{C8E5093E-00BC-4DFD-A06C-A72D42A4947D}"/>
              </a:ext>
            </a:extLst>
          </p:cNvPr>
          <p:cNvSpPr>
            <a:spLocks noGrp="1"/>
          </p:cNvSpPr>
          <p:nvPr>
            <p:ph type="sldNum" sz="quarter" idx="10"/>
          </p:nvPr>
        </p:nvSpPr>
        <p:spPr/>
        <p:txBody>
          <a:bodyPr/>
          <a:lstStyle/>
          <a:p>
            <a:pPr>
              <a:defRPr/>
            </a:pPr>
            <a:fld id="{C33DC60D-48BD-4ADA-9CBF-0B8D0517EEC0}" type="slidenum">
              <a:rPr lang="en-US" altLang="pl-PL" smtClean="0"/>
              <a:pPr>
                <a:defRPr/>
              </a:pPr>
              <a:t>13</a:t>
            </a:fld>
            <a:endParaRPr lang="en-US" altLang="pl-PL"/>
          </a:p>
        </p:txBody>
      </p:sp>
    </p:spTree>
    <p:extLst>
      <p:ext uri="{BB962C8B-B14F-4D97-AF65-F5344CB8AC3E}">
        <p14:creationId xmlns:p14="http://schemas.microsoft.com/office/powerpoint/2010/main" val="1242546730"/>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19F1967-8991-42B2-AE4E-CD2942B14135}"/>
              </a:ext>
            </a:extLst>
          </p:cNvPr>
          <p:cNvSpPr>
            <a:spLocks noGrp="1"/>
          </p:cNvSpPr>
          <p:nvPr>
            <p:ph type="title"/>
          </p:nvPr>
        </p:nvSpPr>
        <p:spPr/>
        <p:txBody>
          <a:bodyPr/>
          <a:lstStyle/>
          <a:p>
            <a:r>
              <a:rPr lang="pl-PL" dirty="0"/>
              <a:t>Konflikt pokoleń</a:t>
            </a:r>
          </a:p>
        </p:txBody>
      </p:sp>
      <p:sp>
        <p:nvSpPr>
          <p:cNvPr id="3" name="Symbol zastępczy zawartości 2">
            <a:extLst>
              <a:ext uri="{FF2B5EF4-FFF2-40B4-BE49-F238E27FC236}">
                <a16:creationId xmlns:a16="http://schemas.microsoft.com/office/drawing/2014/main" id="{56FA45F2-B24E-4875-B2C3-E2229A9810EA}"/>
              </a:ext>
            </a:extLst>
          </p:cNvPr>
          <p:cNvSpPr>
            <a:spLocks noGrp="1"/>
          </p:cNvSpPr>
          <p:nvPr>
            <p:ph idx="1"/>
          </p:nvPr>
        </p:nvSpPr>
        <p:spPr/>
        <p:txBody>
          <a:bodyPr/>
          <a:lstStyle/>
          <a:p>
            <a:pPr algn="just"/>
            <a:r>
              <a:rPr lang="pl-PL" sz="3200" b="1" dirty="0"/>
              <a:t>Konflikt pokoleń </a:t>
            </a:r>
            <a:r>
              <a:rPr lang="pl-PL" sz="3200" dirty="0"/>
              <a:t>– istnieje od zarania dziejów. Jest wyrazem buntu nowego pokolenia przeciwko, z ich punktu widzenia, przestarzałemu światopoglądowi oraz   odmiennemu systemowi wartości </a:t>
            </a:r>
          </a:p>
        </p:txBody>
      </p:sp>
      <p:sp>
        <p:nvSpPr>
          <p:cNvPr id="4" name="Symbol zastępczy numeru slajdu 3">
            <a:extLst>
              <a:ext uri="{FF2B5EF4-FFF2-40B4-BE49-F238E27FC236}">
                <a16:creationId xmlns:a16="http://schemas.microsoft.com/office/drawing/2014/main" id="{B328C5A2-7AFC-4DAA-AF7C-948982835553}"/>
              </a:ext>
            </a:extLst>
          </p:cNvPr>
          <p:cNvSpPr>
            <a:spLocks noGrp="1"/>
          </p:cNvSpPr>
          <p:nvPr>
            <p:ph type="sldNum" sz="quarter" idx="10"/>
          </p:nvPr>
        </p:nvSpPr>
        <p:spPr/>
        <p:txBody>
          <a:bodyPr/>
          <a:lstStyle/>
          <a:p>
            <a:pPr>
              <a:defRPr/>
            </a:pPr>
            <a:fld id="{C33DC60D-48BD-4ADA-9CBF-0B8D0517EEC0}" type="slidenum">
              <a:rPr lang="en-US" altLang="pl-PL" smtClean="0"/>
              <a:pPr>
                <a:defRPr/>
              </a:pPr>
              <a:t>14</a:t>
            </a:fld>
            <a:endParaRPr lang="en-US" altLang="pl-PL"/>
          </a:p>
        </p:txBody>
      </p:sp>
    </p:spTree>
    <p:extLst>
      <p:ext uri="{BB962C8B-B14F-4D97-AF65-F5344CB8AC3E}">
        <p14:creationId xmlns:p14="http://schemas.microsoft.com/office/powerpoint/2010/main" val="2986733016"/>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C392B71-7375-4009-9835-186EB6C4C46F}"/>
              </a:ext>
            </a:extLst>
          </p:cNvPr>
          <p:cNvSpPr>
            <a:spLocks noGrp="1"/>
          </p:cNvSpPr>
          <p:nvPr>
            <p:ph type="title"/>
          </p:nvPr>
        </p:nvSpPr>
        <p:spPr/>
        <p:txBody>
          <a:bodyPr/>
          <a:lstStyle/>
          <a:p>
            <a:r>
              <a:rPr lang="pl-PL" dirty="0"/>
              <a:t>Konflikt serologiczny</a:t>
            </a:r>
          </a:p>
        </p:txBody>
      </p:sp>
      <p:sp>
        <p:nvSpPr>
          <p:cNvPr id="3" name="Symbol zastępczy zawartości 2">
            <a:extLst>
              <a:ext uri="{FF2B5EF4-FFF2-40B4-BE49-F238E27FC236}">
                <a16:creationId xmlns:a16="http://schemas.microsoft.com/office/drawing/2014/main" id="{763A76C1-EA41-48E1-BE6C-79B8AEBF9B8D}"/>
              </a:ext>
            </a:extLst>
          </p:cNvPr>
          <p:cNvSpPr>
            <a:spLocks noGrp="1"/>
          </p:cNvSpPr>
          <p:nvPr>
            <p:ph idx="1"/>
          </p:nvPr>
        </p:nvSpPr>
        <p:spPr/>
        <p:txBody>
          <a:bodyPr/>
          <a:lstStyle/>
          <a:p>
            <a:pPr algn="just"/>
            <a:r>
              <a:rPr lang="pl-PL" sz="3200" b="1" dirty="0"/>
              <a:t>Konflikt serologiczny </a:t>
            </a:r>
            <a:r>
              <a:rPr lang="pl-PL" sz="3200" dirty="0"/>
              <a:t>-  to konflikt krwi, szczególna sytuacja, w której między matką a dzieckiem zachodzi niezgodność w grupie krwi</a:t>
            </a:r>
          </a:p>
        </p:txBody>
      </p:sp>
      <p:sp>
        <p:nvSpPr>
          <p:cNvPr id="4" name="Symbol zastępczy numeru slajdu 3">
            <a:extLst>
              <a:ext uri="{FF2B5EF4-FFF2-40B4-BE49-F238E27FC236}">
                <a16:creationId xmlns:a16="http://schemas.microsoft.com/office/drawing/2014/main" id="{32317C8A-2628-4134-9678-3854851CBFC4}"/>
              </a:ext>
            </a:extLst>
          </p:cNvPr>
          <p:cNvSpPr>
            <a:spLocks noGrp="1"/>
          </p:cNvSpPr>
          <p:nvPr>
            <p:ph type="sldNum" sz="quarter" idx="10"/>
          </p:nvPr>
        </p:nvSpPr>
        <p:spPr/>
        <p:txBody>
          <a:bodyPr/>
          <a:lstStyle/>
          <a:p>
            <a:pPr>
              <a:defRPr/>
            </a:pPr>
            <a:fld id="{C33DC60D-48BD-4ADA-9CBF-0B8D0517EEC0}" type="slidenum">
              <a:rPr lang="en-US" altLang="pl-PL" smtClean="0"/>
              <a:pPr>
                <a:defRPr/>
              </a:pPr>
              <a:t>15</a:t>
            </a:fld>
            <a:endParaRPr lang="en-US" altLang="pl-PL"/>
          </a:p>
        </p:txBody>
      </p:sp>
    </p:spTree>
    <p:extLst>
      <p:ext uri="{BB962C8B-B14F-4D97-AF65-F5344CB8AC3E}">
        <p14:creationId xmlns:p14="http://schemas.microsoft.com/office/powerpoint/2010/main" val="3861875421"/>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BCB26D1-F3B9-4D50-99B9-EA0C32BDBAEB}"/>
              </a:ext>
            </a:extLst>
          </p:cNvPr>
          <p:cNvSpPr>
            <a:spLocks noGrp="1"/>
          </p:cNvSpPr>
          <p:nvPr>
            <p:ph type="title"/>
          </p:nvPr>
        </p:nvSpPr>
        <p:spPr/>
        <p:txBody>
          <a:bodyPr/>
          <a:lstStyle/>
          <a:p>
            <a:r>
              <a:rPr lang="pl-PL" dirty="0"/>
              <a:t>Konflikt rodzinny</a:t>
            </a:r>
          </a:p>
        </p:txBody>
      </p:sp>
      <p:sp>
        <p:nvSpPr>
          <p:cNvPr id="3" name="Symbol zastępczy zawartości 2">
            <a:extLst>
              <a:ext uri="{FF2B5EF4-FFF2-40B4-BE49-F238E27FC236}">
                <a16:creationId xmlns:a16="http://schemas.microsoft.com/office/drawing/2014/main" id="{83D004A3-C942-4CE8-8A7D-918D1B2399BA}"/>
              </a:ext>
            </a:extLst>
          </p:cNvPr>
          <p:cNvSpPr>
            <a:spLocks noGrp="1"/>
          </p:cNvSpPr>
          <p:nvPr>
            <p:ph idx="1"/>
          </p:nvPr>
        </p:nvSpPr>
        <p:spPr/>
        <p:txBody>
          <a:bodyPr/>
          <a:lstStyle/>
          <a:p>
            <a:pPr algn="just"/>
            <a:r>
              <a:rPr lang="pl-PL" sz="3200" b="1" dirty="0"/>
              <a:t>Konflikty rodzinne </a:t>
            </a:r>
            <a:r>
              <a:rPr lang="pl-PL" sz="3200" dirty="0"/>
              <a:t>– to konflikty małżeńskie, między rodzicami a dziećmi, między rodzeństwem, małżonkami a ich rodzicami, dziadkami a wnukami oraz innymi osobami wchodzącymi w skład rodziny</a:t>
            </a:r>
          </a:p>
        </p:txBody>
      </p:sp>
      <p:sp>
        <p:nvSpPr>
          <p:cNvPr id="4" name="Symbol zastępczy numeru slajdu 3">
            <a:extLst>
              <a:ext uri="{FF2B5EF4-FFF2-40B4-BE49-F238E27FC236}">
                <a16:creationId xmlns:a16="http://schemas.microsoft.com/office/drawing/2014/main" id="{785FF89F-8F47-479B-9DE1-41088775B367}"/>
              </a:ext>
            </a:extLst>
          </p:cNvPr>
          <p:cNvSpPr>
            <a:spLocks noGrp="1"/>
          </p:cNvSpPr>
          <p:nvPr>
            <p:ph type="sldNum" sz="quarter" idx="10"/>
          </p:nvPr>
        </p:nvSpPr>
        <p:spPr/>
        <p:txBody>
          <a:bodyPr/>
          <a:lstStyle/>
          <a:p>
            <a:pPr>
              <a:defRPr/>
            </a:pPr>
            <a:fld id="{C33DC60D-48BD-4ADA-9CBF-0B8D0517EEC0}" type="slidenum">
              <a:rPr lang="en-US" altLang="pl-PL" smtClean="0"/>
              <a:pPr>
                <a:defRPr/>
              </a:pPr>
              <a:t>16</a:t>
            </a:fld>
            <a:endParaRPr lang="en-US" altLang="pl-PL"/>
          </a:p>
        </p:txBody>
      </p:sp>
    </p:spTree>
    <p:extLst>
      <p:ext uri="{BB962C8B-B14F-4D97-AF65-F5344CB8AC3E}">
        <p14:creationId xmlns:p14="http://schemas.microsoft.com/office/powerpoint/2010/main" val="3193965065"/>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E7B19-06BD-A434-F2EC-CD50846D0F53}"/>
              </a:ext>
            </a:extLst>
          </p:cNvPr>
          <p:cNvSpPr>
            <a:spLocks noGrp="1"/>
          </p:cNvSpPr>
          <p:nvPr>
            <p:ph type="title"/>
          </p:nvPr>
        </p:nvSpPr>
        <p:spPr/>
        <p:txBody>
          <a:bodyPr/>
          <a:lstStyle/>
          <a:p>
            <a:r>
              <a:rPr lang="pl-PL" dirty="0"/>
              <a:t>Inne rodzaje konfliktów</a:t>
            </a:r>
          </a:p>
        </p:txBody>
      </p:sp>
      <p:sp>
        <p:nvSpPr>
          <p:cNvPr id="3" name="Symbol zastępczy zawartości 2">
            <a:extLst>
              <a:ext uri="{FF2B5EF4-FFF2-40B4-BE49-F238E27FC236}">
                <a16:creationId xmlns:a16="http://schemas.microsoft.com/office/drawing/2014/main" id="{95774B25-CAD1-BC9B-CC4F-65986990194F}"/>
              </a:ext>
            </a:extLst>
          </p:cNvPr>
          <p:cNvSpPr>
            <a:spLocks noGrp="1"/>
          </p:cNvSpPr>
          <p:nvPr>
            <p:ph idx="1"/>
          </p:nvPr>
        </p:nvSpPr>
        <p:spPr>
          <a:xfrm>
            <a:off x="827584" y="2492896"/>
            <a:ext cx="7575054" cy="3744416"/>
          </a:xfrm>
        </p:spPr>
        <p:txBody>
          <a:bodyPr/>
          <a:lstStyle/>
          <a:p>
            <a:pPr marL="0" indent="0">
              <a:buNone/>
            </a:pPr>
            <a:r>
              <a:rPr lang="pl-PL" sz="1800" b="1" dirty="0"/>
              <a:t>W zależności od ich prawdziwości mogą być:</a:t>
            </a:r>
          </a:p>
          <a:p>
            <a:r>
              <a:rPr lang="pl-PL" sz="1800" b="1" dirty="0"/>
              <a:t>PRAWDZIWE- rzeczywiście istnieją i są spowodowane różnymi przyczynami np. strukturalnymi, środowiskowymi, ekonomicznymi, prawnymi relacyjnymi itp.</a:t>
            </a:r>
          </a:p>
          <a:p>
            <a:r>
              <a:rPr lang="pl-PL" sz="1800" b="1" dirty="0"/>
              <a:t>WYIMAGINOWANE – wynikają z nieporozumień lub wyobrażeń. Tutaj nie ma woli do jego powstania, jest za to błędna interpretacja rzeczywistości</a:t>
            </a:r>
          </a:p>
          <a:p>
            <a:r>
              <a:rPr lang="pl-PL" sz="1800" b="1" dirty="0"/>
              <a:t>SPECJALNIE STWORZONE – nie są prawdziwe, ale w przeciwieństwie do wyimaginowanych , istnieje w nich intencja jednej ze stron, która na ogół chce osiągnąć coś dla siebie. Celowo tworzy sytuację konfliktową , co wiąże się z manipulacją</a:t>
            </a:r>
          </a:p>
          <a:p>
            <a:endParaRPr lang="pl-PL" dirty="0"/>
          </a:p>
        </p:txBody>
      </p:sp>
      <p:sp>
        <p:nvSpPr>
          <p:cNvPr id="4" name="Symbol zastępczy numeru slajdu 3">
            <a:extLst>
              <a:ext uri="{FF2B5EF4-FFF2-40B4-BE49-F238E27FC236}">
                <a16:creationId xmlns:a16="http://schemas.microsoft.com/office/drawing/2014/main" id="{584D1B09-BFCF-3E3D-51F6-0638F4F72BDF}"/>
              </a:ext>
            </a:extLst>
          </p:cNvPr>
          <p:cNvSpPr>
            <a:spLocks noGrp="1"/>
          </p:cNvSpPr>
          <p:nvPr>
            <p:ph type="sldNum" sz="quarter" idx="10"/>
          </p:nvPr>
        </p:nvSpPr>
        <p:spPr/>
        <p:txBody>
          <a:bodyPr/>
          <a:lstStyle/>
          <a:p>
            <a:pPr>
              <a:defRPr/>
            </a:pPr>
            <a:fld id="{C33DC60D-48BD-4ADA-9CBF-0B8D0517EEC0}" type="slidenum">
              <a:rPr lang="en-US" altLang="pl-PL" smtClean="0"/>
              <a:pPr>
                <a:defRPr/>
              </a:pPr>
              <a:t>17</a:t>
            </a:fld>
            <a:endParaRPr lang="en-US" altLang="pl-PL"/>
          </a:p>
        </p:txBody>
      </p:sp>
    </p:spTree>
    <p:extLst>
      <p:ext uri="{BB962C8B-B14F-4D97-AF65-F5344CB8AC3E}">
        <p14:creationId xmlns:p14="http://schemas.microsoft.com/office/powerpoint/2010/main" val="1695318331"/>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22728B7-4B2C-0466-3A31-1536A7F904BC}"/>
              </a:ext>
            </a:extLst>
          </p:cNvPr>
          <p:cNvSpPr>
            <a:spLocks noGrp="1"/>
          </p:cNvSpPr>
          <p:nvPr>
            <p:ph type="title"/>
          </p:nvPr>
        </p:nvSpPr>
        <p:spPr/>
        <p:txBody>
          <a:bodyPr/>
          <a:lstStyle/>
          <a:p>
            <a:r>
              <a:rPr lang="pl-PL" sz="4000" dirty="0"/>
              <a:t>Rodzaje konfliktów w zależności od zaangażowanych uczestników</a:t>
            </a:r>
          </a:p>
        </p:txBody>
      </p:sp>
      <p:sp>
        <p:nvSpPr>
          <p:cNvPr id="3" name="Symbol zastępczy zawartości 2">
            <a:extLst>
              <a:ext uri="{FF2B5EF4-FFF2-40B4-BE49-F238E27FC236}">
                <a16:creationId xmlns:a16="http://schemas.microsoft.com/office/drawing/2014/main" id="{AE7A09D5-2DFA-C25F-A0E9-9266C5882AF2}"/>
              </a:ext>
            </a:extLst>
          </p:cNvPr>
          <p:cNvSpPr>
            <a:spLocks noGrp="1"/>
          </p:cNvSpPr>
          <p:nvPr>
            <p:ph idx="1"/>
          </p:nvPr>
        </p:nvSpPr>
        <p:spPr/>
        <p:txBody>
          <a:bodyPr/>
          <a:lstStyle/>
          <a:p>
            <a:r>
              <a:rPr lang="pl-PL" b="1" dirty="0"/>
              <a:t>INTRAPERSONALNE – zachodzą wewnętrznie w umyśle jednostki, dotyczą jej prywatnych myśli, wartości, emocji, zasad, wydarzeń, które ją spotykają</a:t>
            </a:r>
          </a:p>
          <a:p>
            <a:r>
              <a:rPr lang="pl-PL" b="1" dirty="0"/>
              <a:t>INTERPERSONALNE – pojawiaj się w procesach interakcji między ludźmi. Zwykle dochodzi do nich szybko ponieważ to jedna osoba musi czuć się zaatakowania i  rozpoczyna falę nieporozumień. Praktycznie mogą być spowodowane każdym powodem., od zazdrości po konflikt interesów. </a:t>
            </a:r>
          </a:p>
        </p:txBody>
      </p:sp>
      <p:sp>
        <p:nvSpPr>
          <p:cNvPr id="4" name="Symbol zastępczy numeru slajdu 3">
            <a:extLst>
              <a:ext uri="{FF2B5EF4-FFF2-40B4-BE49-F238E27FC236}">
                <a16:creationId xmlns:a16="http://schemas.microsoft.com/office/drawing/2014/main" id="{88E7A1B2-7BC7-2C68-A151-EBB849E04A79}"/>
              </a:ext>
            </a:extLst>
          </p:cNvPr>
          <p:cNvSpPr>
            <a:spLocks noGrp="1"/>
          </p:cNvSpPr>
          <p:nvPr>
            <p:ph type="sldNum" sz="quarter" idx="10"/>
          </p:nvPr>
        </p:nvSpPr>
        <p:spPr/>
        <p:txBody>
          <a:bodyPr/>
          <a:lstStyle/>
          <a:p>
            <a:pPr>
              <a:defRPr/>
            </a:pPr>
            <a:fld id="{C33DC60D-48BD-4ADA-9CBF-0B8D0517EEC0}" type="slidenum">
              <a:rPr lang="en-US" altLang="pl-PL" smtClean="0"/>
              <a:pPr>
                <a:defRPr/>
              </a:pPr>
              <a:t>18</a:t>
            </a:fld>
            <a:endParaRPr lang="en-US" altLang="pl-PL"/>
          </a:p>
        </p:txBody>
      </p:sp>
    </p:spTree>
    <p:extLst>
      <p:ext uri="{BB962C8B-B14F-4D97-AF65-F5344CB8AC3E}">
        <p14:creationId xmlns:p14="http://schemas.microsoft.com/office/powerpoint/2010/main" val="1614855646"/>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52E00A3-203C-FD2F-60A7-0777C2773DF2}"/>
              </a:ext>
            </a:extLst>
          </p:cNvPr>
          <p:cNvSpPr>
            <a:spLocks noGrp="1"/>
          </p:cNvSpPr>
          <p:nvPr>
            <p:ph type="title"/>
          </p:nvPr>
        </p:nvSpPr>
        <p:spPr/>
        <p:txBody>
          <a:bodyPr/>
          <a:lstStyle/>
          <a:p>
            <a:r>
              <a:rPr lang="pl-PL" sz="4000" dirty="0"/>
              <a:t>Rodzaje konfliktów w zależności od zaangażowanych uczestników</a:t>
            </a:r>
          </a:p>
        </p:txBody>
      </p:sp>
      <p:sp>
        <p:nvSpPr>
          <p:cNvPr id="3" name="Symbol zastępczy zawartości 2">
            <a:extLst>
              <a:ext uri="{FF2B5EF4-FFF2-40B4-BE49-F238E27FC236}">
                <a16:creationId xmlns:a16="http://schemas.microsoft.com/office/drawing/2014/main" id="{C3E20A18-66A3-1A1D-CE05-DDDE03D901ED}"/>
              </a:ext>
            </a:extLst>
          </p:cNvPr>
          <p:cNvSpPr>
            <a:spLocks noGrp="1"/>
          </p:cNvSpPr>
          <p:nvPr>
            <p:ph idx="1"/>
          </p:nvPr>
        </p:nvSpPr>
        <p:spPr/>
        <p:txBody>
          <a:bodyPr/>
          <a:lstStyle/>
          <a:p>
            <a:pPr algn="just"/>
            <a:r>
              <a:rPr lang="pl-PL" sz="2400" b="1" dirty="0"/>
              <a:t>WEWNĄTRZGRUPOWYCH – występują między członkami jednej grupy lub zespołu. Najczęściej pojawiają się z powodu różnic interpersonalnych lub dlatego, że niektórzy uczestnicy grupy nie podzielają jakiegoś podejścia lub idei. Ten rodzaj konfliktu może zdestabilizować płynne funkcjonowanie zespołu lub grupy i mieć wpływ na skuteczność i spójność działania. </a:t>
            </a:r>
          </a:p>
        </p:txBody>
      </p:sp>
      <p:sp>
        <p:nvSpPr>
          <p:cNvPr id="4" name="Symbol zastępczy numeru slajdu 3">
            <a:extLst>
              <a:ext uri="{FF2B5EF4-FFF2-40B4-BE49-F238E27FC236}">
                <a16:creationId xmlns:a16="http://schemas.microsoft.com/office/drawing/2014/main" id="{2AE06342-3493-9D4B-D971-7B6499F827C0}"/>
              </a:ext>
            </a:extLst>
          </p:cNvPr>
          <p:cNvSpPr>
            <a:spLocks noGrp="1"/>
          </p:cNvSpPr>
          <p:nvPr>
            <p:ph type="sldNum" sz="quarter" idx="10"/>
          </p:nvPr>
        </p:nvSpPr>
        <p:spPr/>
        <p:txBody>
          <a:bodyPr/>
          <a:lstStyle/>
          <a:p>
            <a:pPr>
              <a:defRPr/>
            </a:pPr>
            <a:fld id="{C33DC60D-48BD-4ADA-9CBF-0B8D0517EEC0}" type="slidenum">
              <a:rPr lang="en-US" altLang="pl-PL" smtClean="0"/>
              <a:pPr>
                <a:defRPr/>
              </a:pPr>
              <a:t>19</a:t>
            </a:fld>
            <a:endParaRPr lang="en-US" altLang="pl-PL"/>
          </a:p>
        </p:txBody>
      </p:sp>
    </p:spTree>
    <p:extLst>
      <p:ext uri="{BB962C8B-B14F-4D97-AF65-F5344CB8AC3E}">
        <p14:creationId xmlns:p14="http://schemas.microsoft.com/office/powerpoint/2010/main" val="274622937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1">
            <a:extLst>
              <a:ext uri="{FF2B5EF4-FFF2-40B4-BE49-F238E27FC236}">
                <a16:creationId xmlns:a16="http://schemas.microsoft.com/office/drawing/2014/main" id="{D5D5C079-51D3-4BA9-B867-1997A5CE9F5F}"/>
              </a:ext>
            </a:extLst>
          </p:cNvPr>
          <p:cNvSpPr>
            <a:spLocks noGrp="1" noChangeArrowheads="1"/>
          </p:cNvSpPr>
          <p:nvPr>
            <p:ph type="title"/>
          </p:nvPr>
        </p:nvSpPr>
        <p:spPr/>
        <p:txBody>
          <a:bodyPr/>
          <a:lstStyle/>
          <a:p>
            <a:pPr eaLnBrk="1" hangingPunct="1"/>
            <a:r>
              <a:rPr lang="en-US" altLang="pl-PL"/>
              <a:t>Definicja konfliktu</a:t>
            </a:r>
          </a:p>
        </p:txBody>
      </p:sp>
      <p:sp>
        <p:nvSpPr>
          <p:cNvPr id="103427" name="Rectangle 2">
            <a:extLst>
              <a:ext uri="{FF2B5EF4-FFF2-40B4-BE49-F238E27FC236}">
                <a16:creationId xmlns:a16="http://schemas.microsoft.com/office/drawing/2014/main" id="{1051A468-E147-4736-A353-5B1F0F85774E}"/>
              </a:ext>
            </a:extLst>
          </p:cNvPr>
          <p:cNvSpPr>
            <a:spLocks noGrp="1" noChangeArrowheads="1"/>
          </p:cNvSpPr>
          <p:nvPr>
            <p:ph type="body" idx="1"/>
          </p:nvPr>
        </p:nvSpPr>
        <p:spPr>
          <a:xfrm>
            <a:off x="623888" y="2614613"/>
            <a:ext cx="7664450" cy="2747962"/>
          </a:xfrm>
        </p:spPr>
        <p:txBody>
          <a:bodyPr/>
          <a:lstStyle/>
          <a:p>
            <a:pPr marL="0" indent="0">
              <a:buFont typeface="Wingdings" panose="05000000000000000000" pitchFamily="2" charset="2"/>
              <a:buNone/>
            </a:pPr>
            <a:r>
              <a:rPr lang="pl-PL" altLang="pl-PL" dirty="0">
                <a:solidFill>
                  <a:schemeClr val="tx1"/>
                </a:solidFill>
              </a:rPr>
              <a:t>Słowo </a:t>
            </a:r>
            <a:r>
              <a:rPr lang="pl-PL" altLang="pl-PL" sz="2400" b="1" dirty="0">
                <a:solidFill>
                  <a:schemeClr val="tx1"/>
                </a:solidFill>
              </a:rPr>
              <a:t>KONFLIKT</a:t>
            </a:r>
            <a:r>
              <a:rPr lang="pl-PL" altLang="pl-PL" b="1" dirty="0">
                <a:solidFill>
                  <a:schemeClr val="tx1"/>
                </a:solidFill>
              </a:rPr>
              <a:t> </a:t>
            </a:r>
            <a:r>
              <a:rPr lang="pl-PL" altLang="pl-PL" dirty="0">
                <a:solidFill>
                  <a:schemeClr val="tx1"/>
                </a:solidFill>
              </a:rPr>
              <a:t>pochodzi od łac. </a:t>
            </a:r>
            <a:r>
              <a:rPr lang="pl-PL" altLang="pl-PL" dirty="0" err="1">
                <a:solidFill>
                  <a:schemeClr val="tx1"/>
                </a:solidFill>
              </a:rPr>
              <a:t>Confilictus</a:t>
            </a:r>
            <a:r>
              <a:rPr lang="pl-PL" altLang="pl-PL" dirty="0">
                <a:solidFill>
                  <a:schemeClr val="tx1"/>
                </a:solidFill>
              </a:rPr>
              <a:t> – co oznacza zderzenie, spór przed sądem. 	</a:t>
            </a:r>
          </a:p>
          <a:p>
            <a:pPr marL="0" indent="0">
              <a:buFont typeface="Wingdings" panose="05000000000000000000" pitchFamily="2" charset="2"/>
              <a:buNone/>
            </a:pPr>
            <a:r>
              <a:rPr lang="pl-PL" altLang="pl-PL" dirty="0">
                <a:solidFill>
                  <a:schemeClr val="tx1"/>
                </a:solidFill>
              </a:rPr>
              <a:t>Definicja umieszczona w Leksykonie PWN określa konflikt jako niezgodność, sprzeczność tendencji, poglądów, interesów. 	</a:t>
            </a:r>
          </a:p>
        </p:txBody>
      </p:sp>
      <p:sp>
        <p:nvSpPr>
          <p:cNvPr id="103428" name="Slide Number Placeholder 1">
            <a:extLst>
              <a:ext uri="{FF2B5EF4-FFF2-40B4-BE49-F238E27FC236}">
                <a16:creationId xmlns:a16="http://schemas.microsoft.com/office/drawing/2014/main" id="{87EDA2C9-76CE-46AE-A182-F8A7A00921F5}"/>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49444236-A581-4C4D-A73C-4480297157E6}"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2</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pic>
        <p:nvPicPr>
          <p:cNvPr id="103429" name="Picture 2" descr="WL002765.png">
            <a:extLst>
              <a:ext uri="{FF2B5EF4-FFF2-40B4-BE49-F238E27FC236}">
                <a16:creationId xmlns:a16="http://schemas.microsoft.com/office/drawing/2014/main" id="{E5AF2BD1-8D8D-46FF-86B4-B288779145A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56113" y="4657725"/>
            <a:ext cx="1131887" cy="184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30" name="Picture 3" descr="AA027448.png">
            <a:extLst>
              <a:ext uri="{FF2B5EF4-FFF2-40B4-BE49-F238E27FC236}">
                <a16:creationId xmlns:a16="http://schemas.microsoft.com/office/drawing/2014/main" id="{31FEC697-7DEC-488C-89E8-F0EE3410C6E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20988" y="4324350"/>
            <a:ext cx="1865312" cy="227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AA78DCA-13BE-318E-7BA7-A31B989D83FC}"/>
              </a:ext>
            </a:extLst>
          </p:cNvPr>
          <p:cNvSpPr>
            <a:spLocks noGrp="1"/>
          </p:cNvSpPr>
          <p:nvPr>
            <p:ph type="title"/>
          </p:nvPr>
        </p:nvSpPr>
        <p:spPr/>
        <p:txBody>
          <a:bodyPr/>
          <a:lstStyle/>
          <a:p>
            <a:r>
              <a:rPr lang="pl-PL" sz="4000" dirty="0"/>
              <a:t>Rodzaje konfliktów w zależności od zaangażowanych uczestników</a:t>
            </a:r>
          </a:p>
        </p:txBody>
      </p:sp>
      <p:sp>
        <p:nvSpPr>
          <p:cNvPr id="3" name="Symbol zastępczy zawartości 2">
            <a:extLst>
              <a:ext uri="{FF2B5EF4-FFF2-40B4-BE49-F238E27FC236}">
                <a16:creationId xmlns:a16="http://schemas.microsoft.com/office/drawing/2014/main" id="{694420D4-4658-8A52-ED3F-7DB074F2D4A8}"/>
              </a:ext>
            </a:extLst>
          </p:cNvPr>
          <p:cNvSpPr>
            <a:spLocks noGrp="1"/>
          </p:cNvSpPr>
          <p:nvPr>
            <p:ph idx="1"/>
          </p:nvPr>
        </p:nvSpPr>
        <p:spPr/>
        <p:txBody>
          <a:bodyPr/>
          <a:lstStyle/>
          <a:p>
            <a:r>
              <a:rPr lang="pl-PL" sz="2800" b="1" dirty="0"/>
              <a:t>MIĘDZYGRUPOWE – konflikt między różnymi grupami. Może stać się bardzo destrukcyjny, ponieważ  skrajnych przypadkach rodzi przemoc. Tego rodzaju konflikty dotyczą najczęściej uprzedzeń, ideologii lub sporów wojennych. </a:t>
            </a:r>
          </a:p>
        </p:txBody>
      </p:sp>
      <p:sp>
        <p:nvSpPr>
          <p:cNvPr id="4" name="Symbol zastępczy numeru slajdu 3">
            <a:extLst>
              <a:ext uri="{FF2B5EF4-FFF2-40B4-BE49-F238E27FC236}">
                <a16:creationId xmlns:a16="http://schemas.microsoft.com/office/drawing/2014/main" id="{5B957606-5774-BDEC-B73F-D31B4FB0F3B8}"/>
              </a:ext>
            </a:extLst>
          </p:cNvPr>
          <p:cNvSpPr>
            <a:spLocks noGrp="1"/>
          </p:cNvSpPr>
          <p:nvPr>
            <p:ph type="sldNum" sz="quarter" idx="10"/>
          </p:nvPr>
        </p:nvSpPr>
        <p:spPr/>
        <p:txBody>
          <a:bodyPr/>
          <a:lstStyle/>
          <a:p>
            <a:pPr>
              <a:defRPr/>
            </a:pPr>
            <a:fld id="{C33DC60D-48BD-4ADA-9CBF-0B8D0517EEC0}" type="slidenum">
              <a:rPr lang="en-US" altLang="pl-PL" smtClean="0"/>
              <a:pPr>
                <a:defRPr/>
              </a:pPr>
              <a:t>20</a:t>
            </a:fld>
            <a:endParaRPr lang="en-US" altLang="pl-PL"/>
          </a:p>
        </p:txBody>
      </p:sp>
    </p:spTree>
    <p:extLst>
      <p:ext uri="{BB962C8B-B14F-4D97-AF65-F5344CB8AC3E}">
        <p14:creationId xmlns:p14="http://schemas.microsoft.com/office/powerpoint/2010/main" val="2398792152"/>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00B250E-B767-F412-85DA-A57F9F4B8062}"/>
              </a:ext>
            </a:extLst>
          </p:cNvPr>
          <p:cNvSpPr>
            <a:spLocks noGrp="1"/>
          </p:cNvSpPr>
          <p:nvPr>
            <p:ph type="title"/>
          </p:nvPr>
        </p:nvSpPr>
        <p:spPr/>
        <p:txBody>
          <a:bodyPr/>
          <a:lstStyle/>
          <a:p>
            <a:r>
              <a:rPr lang="pl-PL" sz="4000" dirty="0"/>
              <a:t>Rodzaje konfliktów w zależności od treści</a:t>
            </a:r>
          </a:p>
        </p:txBody>
      </p:sp>
      <p:sp>
        <p:nvSpPr>
          <p:cNvPr id="3" name="Symbol zastępczy zawartości 2">
            <a:extLst>
              <a:ext uri="{FF2B5EF4-FFF2-40B4-BE49-F238E27FC236}">
                <a16:creationId xmlns:a16="http://schemas.microsoft.com/office/drawing/2014/main" id="{A724BD1C-B94B-5F15-4D4F-F74CABE2086F}"/>
              </a:ext>
            </a:extLst>
          </p:cNvPr>
          <p:cNvSpPr>
            <a:spLocks noGrp="1"/>
          </p:cNvSpPr>
          <p:nvPr>
            <p:ph idx="1"/>
          </p:nvPr>
        </p:nvSpPr>
        <p:spPr>
          <a:xfrm>
            <a:off x="755576" y="2348880"/>
            <a:ext cx="7632848" cy="3816424"/>
          </a:xfrm>
        </p:spPr>
        <p:txBody>
          <a:bodyPr/>
          <a:lstStyle/>
          <a:p>
            <a:r>
              <a:rPr lang="pl-PL" b="1" dirty="0"/>
              <a:t>KONFLIKT INTERESÓW – dotyczy motywacji i potrzeb każdej osoby lub grupy oraz zasobów, które są im dane w określonym czasie. </a:t>
            </a:r>
          </a:p>
          <a:p>
            <a:r>
              <a:rPr lang="pl-PL" b="1" dirty="0"/>
              <a:t>KONFLIKT RELACYJNY – najczęściej występuje między członkami rodziny, przyjaciółmi, znajomymi z pracy lub partnerami</a:t>
            </a:r>
          </a:p>
          <a:p>
            <a:r>
              <a:rPr lang="pl-PL" b="1" dirty="0"/>
              <a:t>KONFLIKT WARTOŚCI – często dotyczy kultury i środowiska, w którym dana osoba dorastała. Mo ze te z mieć aspekt etyczny lub moralny, gdy ktoś musi podjąć decyzję niezgodną z wyznawanymi i respektowanymi wartościami. </a:t>
            </a:r>
          </a:p>
        </p:txBody>
      </p:sp>
      <p:sp>
        <p:nvSpPr>
          <p:cNvPr id="4" name="Symbol zastępczy numeru slajdu 3">
            <a:extLst>
              <a:ext uri="{FF2B5EF4-FFF2-40B4-BE49-F238E27FC236}">
                <a16:creationId xmlns:a16="http://schemas.microsoft.com/office/drawing/2014/main" id="{6820BB63-156F-1718-541C-73BF2911857D}"/>
              </a:ext>
            </a:extLst>
          </p:cNvPr>
          <p:cNvSpPr>
            <a:spLocks noGrp="1"/>
          </p:cNvSpPr>
          <p:nvPr>
            <p:ph type="sldNum" sz="quarter" idx="10"/>
          </p:nvPr>
        </p:nvSpPr>
        <p:spPr/>
        <p:txBody>
          <a:bodyPr/>
          <a:lstStyle/>
          <a:p>
            <a:pPr>
              <a:defRPr/>
            </a:pPr>
            <a:fld id="{C33DC60D-48BD-4ADA-9CBF-0B8D0517EEC0}" type="slidenum">
              <a:rPr lang="en-US" altLang="pl-PL" smtClean="0"/>
              <a:pPr>
                <a:defRPr/>
              </a:pPr>
              <a:t>21</a:t>
            </a:fld>
            <a:endParaRPr lang="en-US" altLang="pl-PL"/>
          </a:p>
        </p:txBody>
      </p:sp>
    </p:spTree>
    <p:extLst>
      <p:ext uri="{BB962C8B-B14F-4D97-AF65-F5344CB8AC3E}">
        <p14:creationId xmlns:p14="http://schemas.microsoft.com/office/powerpoint/2010/main" val="3085518900"/>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6B1FA02-4093-4AF0-072F-163F7DDD4A36}"/>
              </a:ext>
            </a:extLst>
          </p:cNvPr>
          <p:cNvSpPr>
            <a:spLocks noGrp="1"/>
          </p:cNvSpPr>
          <p:nvPr>
            <p:ph type="title"/>
          </p:nvPr>
        </p:nvSpPr>
        <p:spPr/>
        <p:txBody>
          <a:bodyPr/>
          <a:lstStyle/>
          <a:p>
            <a:r>
              <a:rPr lang="pl-PL" sz="4800" dirty="0"/>
              <a:t>Rodzaje konfliktów w zależności od treści</a:t>
            </a:r>
            <a:endParaRPr lang="pl-PL" dirty="0"/>
          </a:p>
        </p:txBody>
      </p:sp>
      <p:sp>
        <p:nvSpPr>
          <p:cNvPr id="3" name="Symbol zastępczy zawartości 2">
            <a:extLst>
              <a:ext uri="{FF2B5EF4-FFF2-40B4-BE49-F238E27FC236}">
                <a16:creationId xmlns:a16="http://schemas.microsoft.com/office/drawing/2014/main" id="{B258D526-3CEB-E9C6-A1D4-B62A37AB3A78}"/>
              </a:ext>
            </a:extLst>
          </p:cNvPr>
          <p:cNvSpPr>
            <a:spLocks noGrp="1"/>
          </p:cNvSpPr>
          <p:nvPr>
            <p:ph idx="1"/>
          </p:nvPr>
        </p:nvSpPr>
        <p:spPr/>
        <p:txBody>
          <a:bodyPr/>
          <a:lstStyle/>
          <a:p>
            <a:r>
              <a:rPr lang="pl-PL" sz="2800" b="1" dirty="0"/>
              <a:t>KONFLIKT WŁADZY – dotyczy głównie środowisk pracy. Taki spór bardzo mocno wpływa na morale i wydajność pracowników. </a:t>
            </a:r>
          </a:p>
          <a:p>
            <a:r>
              <a:rPr lang="pl-PL" sz="2800" b="1" dirty="0"/>
              <a:t>KONFLIKT OSOBOWOŚCI – odnosi się do rozbieżności pomiędzy wyjątkowymi i nieelastycznymi osobowościami dwóch różnych osób </a:t>
            </a:r>
          </a:p>
        </p:txBody>
      </p:sp>
      <p:sp>
        <p:nvSpPr>
          <p:cNvPr id="4" name="Symbol zastępczy numeru slajdu 3">
            <a:extLst>
              <a:ext uri="{FF2B5EF4-FFF2-40B4-BE49-F238E27FC236}">
                <a16:creationId xmlns:a16="http://schemas.microsoft.com/office/drawing/2014/main" id="{4DC39706-B412-84A6-893E-3B48470AE865}"/>
              </a:ext>
            </a:extLst>
          </p:cNvPr>
          <p:cNvSpPr>
            <a:spLocks noGrp="1"/>
          </p:cNvSpPr>
          <p:nvPr>
            <p:ph type="sldNum" sz="quarter" idx="10"/>
          </p:nvPr>
        </p:nvSpPr>
        <p:spPr/>
        <p:txBody>
          <a:bodyPr/>
          <a:lstStyle/>
          <a:p>
            <a:pPr>
              <a:defRPr/>
            </a:pPr>
            <a:fld id="{C33DC60D-48BD-4ADA-9CBF-0B8D0517EEC0}" type="slidenum">
              <a:rPr lang="en-US" altLang="pl-PL" smtClean="0"/>
              <a:pPr>
                <a:defRPr/>
              </a:pPr>
              <a:t>22</a:t>
            </a:fld>
            <a:endParaRPr lang="en-US" altLang="pl-PL"/>
          </a:p>
        </p:txBody>
      </p:sp>
    </p:spTree>
    <p:extLst>
      <p:ext uri="{BB962C8B-B14F-4D97-AF65-F5344CB8AC3E}">
        <p14:creationId xmlns:p14="http://schemas.microsoft.com/office/powerpoint/2010/main" val="3489096714"/>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1">
            <a:extLst>
              <a:ext uri="{FF2B5EF4-FFF2-40B4-BE49-F238E27FC236}">
                <a16:creationId xmlns:a16="http://schemas.microsoft.com/office/drawing/2014/main" id="{A85D3FAE-347B-4A99-B4E7-E3B017ABFEC5}"/>
              </a:ext>
            </a:extLst>
          </p:cNvPr>
          <p:cNvSpPr>
            <a:spLocks noGrp="1" noChangeArrowheads="1"/>
          </p:cNvSpPr>
          <p:nvPr>
            <p:ph type="title"/>
          </p:nvPr>
        </p:nvSpPr>
        <p:spPr/>
        <p:txBody>
          <a:bodyPr/>
          <a:lstStyle/>
          <a:p>
            <a:pPr eaLnBrk="1" hangingPunct="1"/>
            <a:r>
              <a:rPr lang="en-US" altLang="pl-PL"/>
              <a:t>Istota konfliktu</a:t>
            </a:r>
          </a:p>
        </p:txBody>
      </p:sp>
      <p:sp>
        <p:nvSpPr>
          <p:cNvPr id="111619" name="Rectangle 2">
            <a:extLst>
              <a:ext uri="{FF2B5EF4-FFF2-40B4-BE49-F238E27FC236}">
                <a16:creationId xmlns:a16="http://schemas.microsoft.com/office/drawing/2014/main" id="{FAC99F17-78AB-4CFA-98E1-F01BBF2713CE}"/>
              </a:ext>
            </a:extLst>
          </p:cNvPr>
          <p:cNvSpPr>
            <a:spLocks/>
          </p:cNvSpPr>
          <p:nvPr/>
        </p:nvSpPr>
        <p:spPr bwMode="auto">
          <a:xfrm>
            <a:off x="685800" y="2667660"/>
            <a:ext cx="7772400" cy="422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just" eaLnBrk="1" hangingPunct="1">
              <a:lnSpc>
                <a:spcPct val="90000"/>
              </a:lnSpc>
              <a:spcBef>
                <a:spcPts val="738"/>
              </a:spcBef>
            </a:pPr>
            <a:r>
              <a:rPr lang="pl-PL" altLang="pl-PL" sz="36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Konflikty powstają wskutek ujawnienia się różnic interesów, postaw, </a:t>
            </a:r>
            <a:r>
              <a:rPr lang="pl-PL" altLang="pl-PL" sz="3600" b="1" dirty="0" err="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zachowań</a:t>
            </a:r>
            <a:r>
              <a:rPr lang="pl-PL" altLang="pl-PL" sz="36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 wyznawanych poglądów i systemów wartości oraz nietolerancji w stosunku do drugiego człowieka.</a:t>
            </a:r>
          </a:p>
          <a:p>
            <a:pPr algn="just" eaLnBrk="1" hangingPunct="1">
              <a:lnSpc>
                <a:spcPct val="90000"/>
              </a:lnSpc>
              <a:spcBef>
                <a:spcPts val="738"/>
              </a:spcBef>
            </a:pPr>
            <a:endParaRPr lang="pl-PL" altLang="pl-PL" sz="2800"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endParaRPr>
          </a:p>
        </p:txBody>
      </p:sp>
      <p:sp>
        <p:nvSpPr>
          <p:cNvPr id="111620" name="Slide Number Placeholder 1">
            <a:extLst>
              <a:ext uri="{FF2B5EF4-FFF2-40B4-BE49-F238E27FC236}">
                <a16:creationId xmlns:a16="http://schemas.microsoft.com/office/drawing/2014/main" id="{982F7D05-3548-43FC-95B5-5EA3C1D33389}"/>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1D9FCC0E-81DD-43F0-A812-98A0A036343C}"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23</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
            <a:extLst>
              <a:ext uri="{FF2B5EF4-FFF2-40B4-BE49-F238E27FC236}">
                <a16:creationId xmlns:a16="http://schemas.microsoft.com/office/drawing/2014/main" id="{BE9EBF93-73B5-4CA7-ABD0-44B9E06539DD}"/>
              </a:ext>
            </a:extLst>
          </p:cNvPr>
          <p:cNvSpPr>
            <a:spLocks noGrp="1" noChangeArrowheads="1"/>
          </p:cNvSpPr>
          <p:nvPr>
            <p:ph type="title"/>
          </p:nvPr>
        </p:nvSpPr>
        <p:spPr/>
        <p:txBody>
          <a:bodyPr/>
          <a:lstStyle/>
          <a:p>
            <a:pPr eaLnBrk="1" hangingPunct="1"/>
            <a:r>
              <a:rPr lang="en-US" altLang="pl-PL"/>
              <a:t>Źródła Konfliktu</a:t>
            </a:r>
          </a:p>
        </p:txBody>
      </p:sp>
      <p:sp>
        <p:nvSpPr>
          <p:cNvPr id="73730" name="Rectangle 2">
            <a:extLst>
              <a:ext uri="{FF2B5EF4-FFF2-40B4-BE49-F238E27FC236}">
                <a16:creationId xmlns:a16="http://schemas.microsoft.com/office/drawing/2014/main" id="{633BF1CE-323F-4814-8A60-A61297AD8395}"/>
              </a:ext>
            </a:extLst>
          </p:cNvPr>
          <p:cNvSpPr>
            <a:spLocks/>
          </p:cNvSpPr>
          <p:nvPr/>
        </p:nvSpPr>
        <p:spPr bwMode="auto">
          <a:xfrm>
            <a:off x="537029" y="2640385"/>
            <a:ext cx="8153400" cy="3960440"/>
          </a:xfrm>
          <a:prstGeom prst="rect">
            <a:avLst/>
          </a:prstGeom>
          <a:noFill/>
          <a:ln>
            <a:noFill/>
          </a:ln>
        </p:spPr>
        <p:txBody>
          <a:bodyPr lIns="50800" tIns="50800" bIns="50800" numCol="2" spcCol="180000"/>
          <a:lstStyle/>
          <a:p>
            <a:pPr marL="292100" indent="-292100" eaLnBrk="1" hangingPunct="1">
              <a:lnSpc>
                <a:spcPct val="90000"/>
              </a:lnSpc>
              <a:spcBef>
                <a:spcPts val="738"/>
              </a:spcBef>
              <a:buClr>
                <a:srgbClr val="3366FF"/>
              </a:buClr>
              <a:buSzPct val="100000"/>
              <a:buFont typeface="Wingdings" panose="05000000000000000000" pitchFamily="2" charset="2"/>
              <a:buChar char="§"/>
              <a:defRPr/>
            </a:pPr>
            <a:r>
              <a:rPr lang="pl-PL" sz="1800" b="1" dirty="0">
                <a:solidFill>
                  <a:schemeClr val="tx1"/>
                </a:solidFill>
                <a:latin typeface="Calibri"/>
                <a:ea typeface="ＭＳ Ｐゴシック" charset="0"/>
                <a:cs typeface="Calibri"/>
                <a:sym typeface="Tahoma" charset="0"/>
              </a:rPr>
              <a:t>Odmienność</a:t>
            </a:r>
            <a:r>
              <a:rPr lang="pl-PL" sz="1800" b="1" dirty="0">
                <a:solidFill>
                  <a:schemeClr val="tx1"/>
                </a:solidFill>
                <a:latin typeface="Calibri"/>
                <a:ea typeface="ＭＳ Ｐゴシック" charset="0"/>
                <a:cs typeface="Calibri"/>
                <a:sym typeface="Times New Roman Bold" charset="0"/>
              </a:rPr>
              <a:t> </a:t>
            </a:r>
            <a:r>
              <a:rPr lang="pl-PL" sz="1800" b="1" dirty="0">
                <a:solidFill>
                  <a:schemeClr val="tx1"/>
                </a:solidFill>
                <a:latin typeface="Calibri"/>
                <a:ea typeface="ＭＳ Ｐゴシック" charset="0"/>
                <a:cs typeface="Calibri"/>
                <a:sym typeface="Tahoma" charset="0"/>
              </a:rPr>
              <a:t>poglądów odnośnie celów</a:t>
            </a:r>
          </a:p>
          <a:p>
            <a:pPr marL="292100" indent="-292100" eaLnBrk="1" hangingPunct="1">
              <a:lnSpc>
                <a:spcPct val="90000"/>
              </a:lnSpc>
              <a:spcBef>
                <a:spcPts val="738"/>
              </a:spcBef>
              <a:buClr>
                <a:srgbClr val="3366FF"/>
              </a:buClr>
              <a:buSzPct val="100000"/>
              <a:buFont typeface="Wingdings" panose="05000000000000000000" pitchFamily="2" charset="2"/>
              <a:buChar char="§"/>
              <a:defRPr/>
            </a:pPr>
            <a:r>
              <a:rPr lang="pl-PL" sz="1800" b="1" dirty="0">
                <a:solidFill>
                  <a:schemeClr val="tx1"/>
                </a:solidFill>
                <a:latin typeface="Calibri"/>
                <a:ea typeface="ＭＳ Ｐゴシック" charset="0"/>
                <a:cs typeface="Calibri"/>
                <a:sym typeface="Tahoma" charset="0"/>
              </a:rPr>
              <a:t>Różnice w wyborze metod</a:t>
            </a:r>
          </a:p>
          <a:p>
            <a:pPr marL="292100" indent="-292100" eaLnBrk="1" hangingPunct="1">
              <a:lnSpc>
                <a:spcPct val="90000"/>
              </a:lnSpc>
              <a:spcBef>
                <a:spcPts val="738"/>
              </a:spcBef>
              <a:buClr>
                <a:srgbClr val="3366FF"/>
              </a:buClr>
              <a:buSzPct val="100000"/>
              <a:buFont typeface="Wingdings" panose="05000000000000000000" pitchFamily="2" charset="2"/>
              <a:buChar char="§"/>
              <a:defRPr/>
            </a:pPr>
            <a:r>
              <a:rPr lang="pl-PL" sz="1800" b="1" dirty="0">
                <a:solidFill>
                  <a:schemeClr val="tx1"/>
                </a:solidFill>
                <a:latin typeface="Calibri"/>
                <a:ea typeface="ＭＳ Ｐゴシック" charset="0"/>
                <a:cs typeface="Calibri"/>
                <a:sym typeface="Tahoma" charset="0"/>
              </a:rPr>
              <a:t>Niezgodności dotyczące faktów</a:t>
            </a:r>
          </a:p>
          <a:p>
            <a:pPr marL="292100" indent="-292100" eaLnBrk="1" hangingPunct="1">
              <a:lnSpc>
                <a:spcPct val="90000"/>
              </a:lnSpc>
              <a:spcBef>
                <a:spcPts val="738"/>
              </a:spcBef>
              <a:buClr>
                <a:srgbClr val="3366FF"/>
              </a:buClr>
              <a:buSzPct val="100000"/>
              <a:buFont typeface="Wingdings" panose="05000000000000000000" pitchFamily="2" charset="2"/>
              <a:buChar char="§"/>
              <a:defRPr/>
            </a:pPr>
            <a:r>
              <a:rPr lang="pl-PL" sz="1800" b="1" dirty="0">
                <a:solidFill>
                  <a:schemeClr val="tx1"/>
                </a:solidFill>
                <a:latin typeface="Calibri"/>
                <a:ea typeface="ＭＳ Ｐゴシック" charset="0"/>
                <a:cs typeface="Calibri"/>
                <a:sym typeface="Tahoma" charset="0"/>
              </a:rPr>
              <a:t>Niezgodności w postrzeganiu ról</a:t>
            </a:r>
          </a:p>
          <a:p>
            <a:pPr marL="292100" indent="-292100" eaLnBrk="1" hangingPunct="1">
              <a:lnSpc>
                <a:spcPct val="90000"/>
              </a:lnSpc>
              <a:spcBef>
                <a:spcPts val="738"/>
              </a:spcBef>
              <a:buClr>
                <a:srgbClr val="3366FF"/>
              </a:buClr>
              <a:buSzPct val="100000"/>
              <a:buFont typeface="Wingdings" panose="05000000000000000000" pitchFamily="2" charset="2"/>
              <a:buChar char="§"/>
              <a:defRPr/>
            </a:pPr>
            <a:r>
              <a:rPr lang="pl-PL" sz="1800" b="1" dirty="0">
                <a:solidFill>
                  <a:schemeClr val="tx1"/>
                </a:solidFill>
                <a:latin typeface="Calibri"/>
                <a:ea typeface="ＭＳ Ｐゴシック" charset="0"/>
                <a:cs typeface="Calibri"/>
                <a:sym typeface="Tahoma" charset="0"/>
              </a:rPr>
              <a:t>Współzależności między wykonywanymi </a:t>
            </a:r>
            <a:br>
              <a:rPr lang="pl-PL" sz="1800" b="1" dirty="0">
                <a:solidFill>
                  <a:schemeClr val="tx1"/>
                </a:solidFill>
                <a:latin typeface="Calibri"/>
                <a:ea typeface="ＭＳ Ｐゴシック" charset="0"/>
                <a:cs typeface="Calibri"/>
                <a:sym typeface="Tahoma" charset="0"/>
              </a:rPr>
            </a:br>
            <a:r>
              <a:rPr lang="pl-PL" sz="1800" b="1" dirty="0">
                <a:solidFill>
                  <a:schemeClr val="tx1"/>
                </a:solidFill>
                <a:latin typeface="Calibri"/>
                <a:ea typeface="ＭＳ Ｐゴシック" charset="0"/>
                <a:cs typeface="Calibri"/>
                <a:sym typeface="Tahoma" charset="0"/>
              </a:rPr>
              <a:t>zadaniami</a:t>
            </a:r>
          </a:p>
          <a:p>
            <a:pPr marL="292100" indent="-292100" eaLnBrk="1" hangingPunct="1">
              <a:lnSpc>
                <a:spcPct val="90000"/>
              </a:lnSpc>
              <a:spcBef>
                <a:spcPts val="738"/>
              </a:spcBef>
              <a:buClr>
                <a:srgbClr val="3366FF"/>
              </a:buClr>
              <a:buSzPct val="100000"/>
              <a:buFont typeface="Wingdings" panose="05000000000000000000" pitchFamily="2" charset="2"/>
              <a:buChar char="§"/>
              <a:defRPr/>
            </a:pPr>
            <a:r>
              <a:rPr lang="pl-PL" sz="1800" b="1" dirty="0">
                <a:solidFill>
                  <a:schemeClr val="tx1"/>
                </a:solidFill>
                <a:latin typeface="Calibri"/>
                <a:ea typeface="ＭＳ Ｐゴシック" charset="0"/>
                <a:cs typeface="Calibri"/>
                <a:sym typeface="Tahoma" charset="0"/>
              </a:rPr>
              <a:t>Korzystanie z tych samych zasobów</a:t>
            </a:r>
          </a:p>
          <a:p>
            <a:pPr marL="292100" indent="-292100" eaLnBrk="1" hangingPunct="1">
              <a:lnSpc>
                <a:spcPct val="90000"/>
              </a:lnSpc>
              <a:spcBef>
                <a:spcPts val="738"/>
              </a:spcBef>
              <a:buClr>
                <a:srgbClr val="3366FF"/>
              </a:buClr>
              <a:buSzPct val="100000"/>
              <a:buFont typeface="Wingdings" panose="05000000000000000000" pitchFamily="2" charset="2"/>
              <a:buChar char="§"/>
              <a:defRPr/>
            </a:pPr>
            <a:r>
              <a:rPr lang="pl-PL" sz="1800" b="1" dirty="0">
                <a:solidFill>
                  <a:schemeClr val="tx1"/>
                </a:solidFill>
                <a:latin typeface="Calibri"/>
                <a:ea typeface="ＭＳ Ｐゴシック" charset="0"/>
                <a:cs typeface="Calibri"/>
                <a:sym typeface="Tahoma" charset="0"/>
              </a:rPr>
              <a:t>Wadliwa komunikacja interpersonalna</a:t>
            </a:r>
          </a:p>
          <a:p>
            <a:pPr marL="292100" indent="-292100" eaLnBrk="1" hangingPunct="1">
              <a:lnSpc>
                <a:spcPct val="90000"/>
              </a:lnSpc>
              <a:spcBef>
                <a:spcPts val="738"/>
              </a:spcBef>
              <a:buClr>
                <a:srgbClr val="3366FF"/>
              </a:buClr>
              <a:buSzPct val="100000"/>
              <a:buFont typeface="Wingdings" panose="05000000000000000000" pitchFamily="2" charset="2"/>
              <a:buChar char="§"/>
              <a:defRPr/>
            </a:pPr>
            <a:r>
              <a:rPr lang="pl-PL" sz="1800" b="1" dirty="0">
                <a:solidFill>
                  <a:schemeClr val="tx1"/>
                </a:solidFill>
                <a:latin typeface="Calibri"/>
                <a:ea typeface="ＭＳ Ｐゴシック" charset="0"/>
                <a:cs typeface="Calibri"/>
                <a:sym typeface="Tahoma" charset="0"/>
              </a:rPr>
              <a:t>Sztywna struktura organizacyjna</a:t>
            </a:r>
          </a:p>
          <a:p>
            <a:pPr marL="292100" indent="-292100" eaLnBrk="1" hangingPunct="1">
              <a:lnSpc>
                <a:spcPct val="90000"/>
              </a:lnSpc>
              <a:spcBef>
                <a:spcPts val="738"/>
              </a:spcBef>
              <a:buClr>
                <a:srgbClr val="3366FF"/>
              </a:buClr>
              <a:buSzPct val="100000"/>
              <a:buFont typeface="Wingdings" panose="05000000000000000000" pitchFamily="2" charset="2"/>
              <a:buChar char="§"/>
              <a:defRPr/>
            </a:pPr>
            <a:r>
              <a:rPr lang="pl-PL" sz="1800" b="1" dirty="0">
                <a:solidFill>
                  <a:schemeClr val="tx1"/>
                </a:solidFill>
                <a:latin typeface="Calibri"/>
                <a:ea typeface="ＭＳ Ｐゴシック" charset="0"/>
                <a:cs typeface="Calibri"/>
                <a:sym typeface="Tahoma" charset="0"/>
              </a:rPr>
              <a:t>System awansów</a:t>
            </a:r>
          </a:p>
          <a:p>
            <a:pPr marL="292100" indent="-292100" eaLnBrk="1" hangingPunct="1">
              <a:lnSpc>
                <a:spcPct val="90000"/>
              </a:lnSpc>
              <a:spcBef>
                <a:spcPts val="738"/>
              </a:spcBef>
              <a:buClr>
                <a:srgbClr val="3366FF"/>
              </a:buClr>
              <a:buSzPct val="100000"/>
              <a:buFont typeface="Wingdings" panose="05000000000000000000" pitchFamily="2" charset="2"/>
              <a:buChar char="§"/>
              <a:defRPr/>
            </a:pPr>
            <a:r>
              <a:rPr lang="pl-PL" sz="1800" b="1" dirty="0">
                <a:solidFill>
                  <a:schemeClr val="tx1"/>
                </a:solidFill>
                <a:latin typeface="Calibri"/>
                <a:ea typeface="ＭＳ Ｐゴシック" charset="0"/>
                <a:cs typeface="Calibri"/>
                <a:sym typeface="Tahoma" charset="0"/>
              </a:rPr>
              <a:t>Różnice światopoglądowe</a:t>
            </a:r>
          </a:p>
          <a:p>
            <a:pPr marL="292100" indent="-292100" eaLnBrk="1" hangingPunct="1">
              <a:lnSpc>
                <a:spcPct val="90000"/>
              </a:lnSpc>
              <a:spcBef>
                <a:spcPts val="738"/>
              </a:spcBef>
              <a:buClr>
                <a:srgbClr val="3366FF"/>
              </a:buClr>
              <a:buSzPct val="100000"/>
              <a:buFont typeface="Wingdings" panose="05000000000000000000" pitchFamily="2" charset="2"/>
              <a:buChar char="§"/>
              <a:defRPr/>
            </a:pPr>
            <a:r>
              <a:rPr lang="pl-PL" sz="1800" b="1" dirty="0">
                <a:solidFill>
                  <a:schemeClr val="tx1"/>
                </a:solidFill>
                <a:latin typeface="Calibri"/>
                <a:ea typeface="ＭＳ Ｐゴシック" charset="0"/>
                <a:cs typeface="Calibri"/>
                <a:sym typeface="Tahoma" charset="0"/>
              </a:rPr>
              <a:t>Różnice kulturowe</a:t>
            </a:r>
          </a:p>
          <a:p>
            <a:pPr marL="292100" indent="-292100" eaLnBrk="1" hangingPunct="1">
              <a:lnSpc>
                <a:spcPct val="90000"/>
              </a:lnSpc>
              <a:spcBef>
                <a:spcPts val="738"/>
              </a:spcBef>
              <a:buClr>
                <a:srgbClr val="3366FF"/>
              </a:buClr>
              <a:buSzPct val="100000"/>
              <a:buFont typeface="Wingdings" panose="05000000000000000000" pitchFamily="2" charset="2"/>
              <a:buChar char="§"/>
              <a:defRPr/>
            </a:pPr>
            <a:r>
              <a:rPr lang="pl-PL" sz="1800" b="1" dirty="0">
                <a:solidFill>
                  <a:schemeClr val="tx1"/>
                </a:solidFill>
                <a:latin typeface="Calibri"/>
                <a:ea typeface="ＭＳ Ｐゴシック" charset="0"/>
                <a:cs typeface="Calibri"/>
                <a:sym typeface="Tahoma" charset="0"/>
              </a:rPr>
              <a:t>Różnice ideologiczne, polityczne, religijne, rasowe, narodowe</a:t>
            </a:r>
          </a:p>
          <a:p>
            <a:pPr marL="292100" indent="-292100" eaLnBrk="1" hangingPunct="1">
              <a:lnSpc>
                <a:spcPct val="90000"/>
              </a:lnSpc>
              <a:spcBef>
                <a:spcPts val="738"/>
              </a:spcBef>
              <a:buClr>
                <a:srgbClr val="3366FF"/>
              </a:buClr>
              <a:buSzPct val="100000"/>
              <a:buFont typeface="Wingdings" panose="05000000000000000000" pitchFamily="2" charset="2"/>
              <a:buChar char="§"/>
              <a:defRPr/>
            </a:pPr>
            <a:r>
              <a:rPr lang="pl-PL" sz="1800" b="1" dirty="0">
                <a:solidFill>
                  <a:schemeClr val="tx1"/>
                </a:solidFill>
                <a:latin typeface="Calibri"/>
                <a:ea typeface="ＭＳ Ｐゴシック" charset="0"/>
                <a:cs typeface="Calibri"/>
                <a:sym typeface="Tahoma" charset="0"/>
              </a:rPr>
              <a:t>Różnice cech osobowości człowieka</a:t>
            </a:r>
          </a:p>
          <a:p>
            <a:pPr marL="292100" indent="-292100" eaLnBrk="1" hangingPunct="1">
              <a:lnSpc>
                <a:spcPct val="90000"/>
              </a:lnSpc>
              <a:spcBef>
                <a:spcPts val="738"/>
              </a:spcBef>
              <a:buClr>
                <a:srgbClr val="3366FF"/>
              </a:buClr>
              <a:buSzPct val="100000"/>
              <a:buFont typeface="Wingdings" panose="05000000000000000000" pitchFamily="2" charset="2"/>
              <a:buChar char="§"/>
              <a:defRPr/>
            </a:pPr>
            <a:r>
              <a:rPr lang="pl-PL" sz="1800" b="1" dirty="0">
                <a:solidFill>
                  <a:schemeClr val="tx1"/>
                </a:solidFill>
                <a:latin typeface="Calibri"/>
                <a:ea typeface="ＭＳ Ｐゴシック" charset="0"/>
                <a:cs typeface="Calibri"/>
                <a:sym typeface="Tahoma" charset="0"/>
              </a:rPr>
              <a:t>Tak przyziemne cechy osobowości, jak np. zawiść i zazdrość, intryga i plotka, upór i brak dobrej woli, itp.</a:t>
            </a:r>
          </a:p>
        </p:txBody>
      </p:sp>
      <p:sp>
        <p:nvSpPr>
          <p:cNvPr id="112644" name="Slide Number Placeholder 1">
            <a:extLst>
              <a:ext uri="{FF2B5EF4-FFF2-40B4-BE49-F238E27FC236}">
                <a16:creationId xmlns:a16="http://schemas.microsoft.com/office/drawing/2014/main" id="{F214CD1D-F046-4C6F-B8D5-D0788E2F677C}"/>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D6847649-1344-471C-9418-DC57B1C1A5EB}"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24</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1">
            <a:extLst>
              <a:ext uri="{FF2B5EF4-FFF2-40B4-BE49-F238E27FC236}">
                <a16:creationId xmlns:a16="http://schemas.microsoft.com/office/drawing/2014/main" id="{AAB6ABAE-19E3-4341-B502-D4C6C625C714}"/>
              </a:ext>
            </a:extLst>
          </p:cNvPr>
          <p:cNvSpPr>
            <a:spLocks noGrp="1" noChangeArrowheads="1"/>
          </p:cNvSpPr>
          <p:nvPr>
            <p:ph type="title"/>
          </p:nvPr>
        </p:nvSpPr>
        <p:spPr/>
        <p:txBody>
          <a:bodyPr/>
          <a:lstStyle/>
          <a:p>
            <a:pPr eaLnBrk="1" hangingPunct="1"/>
            <a:r>
              <a:rPr lang="en-US" altLang="pl-PL"/>
              <a:t>Konflikt w negocjacjach</a:t>
            </a:r>
          </a:p>
        </p:txBody>
      </p:sp>
      <p:sp>
        <p:nvSpPr>
          <p:cNvPr id="113667" name="Rectangle 2">
            <a:extLst>
              <a:ext uri="{FF2B5EF4-FFF2-40B4-BE49-F238E27FC236}">
                <a16:creationId xmlns:a16="http://schemas.microsoft.com/office/drawing/2014/main" id="{C88270AA-6C6C-4F13-BCFD-7FA6CF64F293}"/>
              </a:ext>
            </a:extLst>
          </p:cNvPr>
          <p:cNvSpPr>
            <a:spLocks/>
          </p:cNvSpPr>
          <p:nvPr/>
        </p:nvSpPr>
        <p:spPr bwMode="auto">
          <a:xfrm>
            <a:off x="609600" y="2636838"/>
            <a:ext cx="7696200"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marL="331788" indent="-331788">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eaLnBrk="1" hangingPunct="1">
              <a:lnSpc>
                <a:spcPct val="90000"/>
              </a:lnSpc>
              <a:spcBef>
                <a:spcPts val="738"/>
              </a:spcBef>
              <a:buClr>
                <a:srgbClr val="8D273C"/>
              </a:buClr>
            </a:pPr>
            <a:r>
              <a:rPr lang="pl-PL" altLang="pl-PL" sz="20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Kiedy negocjacje mogą rodzić konflikty?</a:t>
            </a:r>
            <a:br>
              <a:rPr lang="pl-PL" altLang="pl-PL" sz="20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br>
            <a:endParaRPr lang="pl-PL" altLang="pl-PL" sz="20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endParaRPr>
          </a:p>
          <a:p>
            <a:pPr algn="just" eaLnBrk="1" hangingPunct="1">
              <a:lnSpc>
                <a:spcPct val="90000"/>
              </a:lnSpc>
              <a:spcBef>
                <a:spcPts val="738"/>
              </a:spcBef>
              <a:buClr>
                <a:srgbClr val="8D273C"/>
              </a:buClr>
              <a:buSzPct val="100000"/>
              <a:buFont typeface="Wingdings 2" panose="05020102010507070707" pitchFamily="18" charset="2"/>
              <a:buChar char="?"/>
            </a:pPr>
            <a:r>
              <a:rPr lang="pl-PL" altLang="pl-PL" sz="18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istnieje silna wzajemna zależność</a:t>
            </a:r>
          </a:p>
          <a:p>
            <a:pPr algn="just" eaLnBrk="1" hangingPunct="1">
              <a:lnSpc>
                <a:spcPct val="90000"/>
              </a:lnSpc>
              <a:spcBef>
                <a:spcPts val="738"/>
              </a:spcBef>
              <a:buClr>
                <a:srgbClr val="8D273C"/>
              </a:buClr>
              <a:buSzPct val="100000"/>
              <a:buFont typeface="Wingdings 2" panose="05020102010507070707" pitchFamily="18" charset="2"/>
              <a:buChar char="?"/>
            </a:pPr>
            <a:r>
              <a:rPr lang="pl-PL" altLang="pl-PL" sz="18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jedna strona ma znaczną przewagę nad drugą</a:t>
            </a:r>
          </a:p>
          <a:p>
            <a:pPr algn="just" eaLnBrk="1" hangingPunct="1">
              <a:lnSpc>
                <a:spcPct val="90000"/>
              </a:lnSpc>
              <a:spcBef>
                <a:spcPts val="738"/>
              </a:spcBef>
              <a:buClr>
                <a:srgbClr val="8D273C"/>
              </a:buClr>
              <a:buSzPct val="100000"/>
              <a:buFont typeface="Wingdings 2" panose="05020102010507070707" pitchFamily="18" charset="2"/>
              <a:buChar char="?"/>
            </a:pPr>
            <a:r>
              <a:rPr lang="pl-PL" altLang="pl-PL" sz="18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czas jest interpretowany odmiennie</a:t>
            </a:r>
          </a:p>
          <a:p>
            <a:pPr algn="just" eaLnBrk="1" hangingPunct="1">
              <a:lnSpc>
                <a:spcPct val="90000"/>
              </a:lnSpc>
              <a:spcBef>
                <a:spcPts val="738"/>
              </a:spcBef>
              <a:buClr>
                <a:srgbClr val="8D273C"/>
              </a:buClr>
              <a:buSzPct val="100000"/>
              <a:buFont typeface="Wingdings 2" panose="05020102010507070707" pitchFamily="18" charset="2"/>
              <a:buChar char="?"/>
            </a:pPr>
            <a:r>
              <a:rPr lang="pl-PL" altLang="pl-PL" sz="18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negocjatorzy nie akceptują swoich ról</a:t>
            </a:r>
          </a:p>
          <a:p>
            <a:pPr eaLnBrk="1" hangingPunct="1">
              <a:lnSpc>
                <a:spcPct val="90000"/>
              </a:lnSpc>
              <a:spcBef>
                <a:spcPts val="738"/>
              </a:spcBef>
              <a:buClr>
                <a:srgbClr val="8D273C"/>
              </a:buClr>
              <a:buSzPct val="100000"/>
              <a:buFont typeface="Wingdings 2" panose="05020102010507070707" pitchFamily="18" charset="2"/>
              <a:buChar char="?"/>
            </a:pPr>
            <a:r>
              <a:rPr lang="pl-PL" altLang="pl-PL" sz="18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istnieje niezgoda w zespole</a:t>
            </a:r>
          </a:p>
          <a:p>
            <a:pPr eaLnBrk="1" hangingPunct="1">
              <a:lnSpc>
                <a:spcPct val="90000"/>
              </a:lnSpc>
              <a:spcBef>
                <a:spcPts val="738"/>
              </a:spcBef>
              <a:buClr>
                <a:srgbClr val="8D273C"/>
              </a:buClr>
              <a:buSzPct val="100000"/>
              <a:buFont typeface="Wingdings 2" panose="05020102010507070707" pitchFamily="18" charset="2"/>
              <a:buChar char="?"/>
            </a:pPr>
            <a:r>
              <a:rPr lang="pl-PL" altLang="pl-PL" sz="18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nie ma jasno określonych kompetencji negocjacyjnych</a:t>
            </a:r>
          </a:p>
          <a:p>
            <a:pPr eaLnBrk="1" hangingPunct="1">
              <a:lnSpc>
                <a:spcPct val="90000"/>
              </a:lnSpc>
              <a:spcBef>
                <a:spcPts val="738"/>
              </a:spcBef>
              <a:buClr>
                <a:srgbClr val="8D273C"/>
              </a:buClr>
              <a:buSzPct val="100000"/>
              <a:buFont typeface="Wingdings 2" panose="05020102010507070707" pitchFamily="18" charset="2"/>
              <a:buChar char="?"/>
            </a:pPr>
            <a:r>
              <a:rPr lang="pl-PL" altLang="pl-PL" sz="18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istnieją poważne przeszkody w komunikacji</a:t>
            </a:r>
          </a:p>
          <a:p>
            <a:pPr eaLnBrk="1" hangingPunct="1">
              <a:lnSpc>
                <a:spcPct val="90000"/>
              </a:lnSpc>
              <a:spcBef>
                <a:spcPts val="738"/>
              </a:spcBef>
              <a:buClr>
                <a:srgbClr val="8D273C"/>
              </a:buClr>
              <a:buSzPct val="100000"/>
              <a:buFont typeface="Wingdings 2" panose="05020102010507070707" pitchFamily="18" charset="2"/>
              <a:buChar char="?"/>
            </a:pPr>
            <a:r>
              <a:rPr lang="pl-PL" altLang="pl-PL" sz="18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jedna ze stron przedstawia nierealistyczne, zawyżone oczekiwania</a:t>
            </a:r>
          </a:p>
        </p:txBody>
      </p:sp>
      <p:sp>
        <p:nvSpPr>
          <p:cNvPr id="113668" name="Slide Number Placeholder 1">
            <a:extLst>
              <a:ext uri="{FF2B5EF4-FFF2-40B4-BE49-F238E27FC236}">
                <a16:creationId xmlns:a16="http://schemas.microsoft.com/office/drawing/2014/main" id="{BD67B2BA-5DEE-45A2-92C5-B4E175AEAB57}"/>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B85C1664-0820-4B19-BD80-B838C4053628}"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25</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1">
            <a:extLst>
              <a:ext uri="{FF2B5EF4-FFF2-40B4-BE49-F238E27FC236}">
                <a16:creationId xmlns:a16="http://schemas.microsoft.com/office/drawing/2014/main" id="{1205F19A-E060-4003-9ADE-A8BE27C1DB50}"/>
              </a:ext>
            </a:extLst>
          </p:cNvPr>
          <p:cNvSpPr>
            <a:spLocks noGrp="1" noChangeArrowheads="1"/>
          </p:cNvSpPr>
          <p:nvPr>
            <p:ph type="title"/>
          </p:nvPr>
        </p:nvSpPr>
        <p:spPr/>
        <p:txBody>
          <a:bodyPr/>
          <a:lstStyle/>
          <a:p>
            <a:pPr eaLnBrk="1" hangingPunct="1"/>
            <a:r>
              <a:rPr lang="en-US" altLang="pl-PL"/>
              <a:t>Skutki konfliktu interesów</a:t>
            </a:r>
          </a:p>
        </p:txBody>
      </p:sp>
      <p:sp>
        <p:nvSpPr>
          <p:cNvPr id="114691" name="Rectangle 2">
            <a:extLst>
              <a:ext uri="{FF2B5EF4-FFF2-40B4-BE49-F238E27FC236}">
                <a16:creationId xmlns:a16="http://schemas.microsoft.com/office/drawing/2014/main" id="{CD53C502-B6B1-4025-9342-7CE9D8DD626C}"/>
              </a:ext>
            </a:extLst>
          </p:cNvPr>
          <p:cNvSpPr>
            <a:spLocks/>
          </p:cNvSpPr>
          <p:nvPr/>
        </p:nvSpPr>
        <p:spPr bwMode="auto">
          <a:xfrm>
            <a:off x="608013" y="2463800"/>
            <a:ext cx="7696200"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eaLnBrk="1" hangingPunct="1">
              <a:lnSpc>
                <a:spcPct val="90000"/>
              </a:lnSpc>
              <a:spcBef>
                <a:spcPts val="738"/>
              </a:spcBef>
              <a:buClr>
                <a:srgbClr val="8D273C"/>
              </a:buClr>
            </a:pPr>
            <a:r>
              <a:rPr lang="pl-PL" altLang="pl-PL" sz="24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SKUTKI POZYTYWNE</a:t>
            </a:r>
            <a:br>
              <a:rPr lang="pl-PL" altLang="pl-PL" sz="18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br>
            <a:endParaRPr lang="pl-PL" altLang="pl-PL" sz="18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endParaRPr>
          </a:p>
          <a:p>
            <a:pPr lvl="1" eaLnBrk="1" hangingPunct="1">
              <a:lnSpc>
                <a:spcPct val="90000"/>
              </a:lnSpc>
              <a:spcBef>
                <a:spcPts val="738"/>
              </a:spcBef>
              <a:buClr>
                <a:srgbClr val="8D273C"/>
              </a:buClr>
              <a:buFont typeface="Wingdings" panose="05000000000000000000" pitchFamily="2" charset="2"/>
              <a:buChar char="§"/>
            </a:pPr>
            <a:r>
              <a:rPr lang="pl-PL" altLang="pl-PL" sz="24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Zaistnienie konfliktu w dużej mierze umożliwia porozumienie między ludźmi</a:t>
            </a:r>
          </a:p>
          <a:p>
            <a:pPr lvl="1" eaLnBrk="1" hangingPunct="1">
              <a:lnSpc>
                <a:spcPct val="90000"/>
              </a:lnSpc>
              <a:spcBef>
                <a:spcPts val="738"/>
              </a:spcBef>
              <a:buClr>
                <a:srgbClr val="8D273C"/>
              </a:buClr>
              <a:buFont typeface="Wingdings" panose="05000000000000000000" pitchFamily="2" charset="2"/>
              <a:buChar char="§"/>
            </a:pPr>
            <a:r>
              <a:rPr lang="en-US" altLang="pl-PL" sz="24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D</a:t>
            </a:r>
            <a:r>
              <a:rPr lang="pl-PL" altLang="pl-PL" sz="2400" b="1" dirty="0" err="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aje</a:t>
            </a:r>
            <a:r>
              <a:rPr lang="pl-PL" altLang="pl-PL" sz="24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 podstawę do określenia celów priorytetowych jego uczestników, pomaga jasno określić do czego dążymy i co chcemy osiągnąć</a:t>
            </a:r>
          </a:p>
          <a:p>
            <a:pPr lvl="1" eaLnBrk="1" hangingPunct="1">
              <a:lnSpc>
                <a:spcPct val="90000"/>
              </a:lnSpc>
              <a:spcBef>
                <a:spcPts val="738"/>
              </a:spcBef>
              <a:buClr>
                <a:srgbClr val="8D273C"/>
              </a:buClr>
              <a:buFont typeface="Wingdings" panose="05000000000000000000" pitchFamily="2" charset="2"/>
              <a:buChar char="§"/>
            </a:pPr>
            <a:r>
              <a:rPr lang="en-US" altLang="pl-PL" sz="24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S</a:t>
            </a:r>
            <a:r>
              <a:rPr lang="pl-PL" altLang="pl-PL" sz="2400" b="1" dirty="0" err="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przyja</a:t>
            </a:r>
            <a:r>
              <a:rPr lang="pl-PL" altLang="pl-PL" sz="24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 wyrównaniu pozycji stron biorących udział w negocjacjach; strona słabsza nie powinna godzić się z sytuacją i zaprzestawać podejmowania prób zmiany</a:t>
            </a:r>
          </a:p>
        </p:txBody>
      </p:sp>
      <p:sp>
        <p:nvSpPr>
          <p:cNvPr id="114692" name="Slide Number Placeholder 1">
            <a:extLst>
              <a:ext uri="{FF2B5EF4-FFF2-40B4-BE49-F238E27FC236}">
                <a16:creationId xmlns:a16="http://schemas.microsoft.com/office/drawing/2014/main" id="{A3BFD3AA-DF98-45A2-83F9-FDBBC5800366}"/>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820304DE-C175-4BAF-81FC-8EC83073AC14}"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26</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0D91E74-E5E9-4413-A4D8-DBD26BD7EA58}"/>
              </a:ext>
            </a:extLst>
          </p:cNvPr>
          <p:cNvSpPr>
            <a:spLocks noGrp="1"/>
          </p:cNvSpPr>
          <p:nvPr>
            <p:ph type="title"/>
          </p:nvPr>
        </p:nvSpPr>
        <p:spPr/>
        <p:txBody>
          <a:bodyPr/>
          <a:lstStyle/>
          <a:p>
            <a:r>
              <a:rPr lang="pl-PL" dirty="0"/>
              <a:t>Skutki konfliktu interesów</a:t>
            </a:r>
          </a:p>
        </p:txBody>
      </p:sp>
      <p:sp>
        <p:nvSpPr>
          <p:cNvPr id="3" name="Symbol zastępczy zawartości 2">
            <a:extLst>
              <a:ext uri="{FF2B5EF4-FFF2-40B4-BE49-F238E27FC236}">
                <a16:creationId xmlns:a16="http://schemas.microsoft.com/office/drawing/2014/main" id="{68769822-0BD2-44C5-A86A-E6A168C13B4D}"/>
              </a:ext>
            </a:extLst>
          </p:cNvPr>
          <p:cNvSpPr>
            <a:spLocks noGrp="1"/>
          </p:cNvSpPr>
          <p:nvPr>
            <p:ph idx="1"/>
          </p:nvPr>
        </p:nvSpPr>
        <p:spPr/>
        <p:txBody>
          <a:bodyPr/>
          <a:lstStyle/>
          <a:p>
            <a:r>
              <a:rPr lang="pl-PL" altLang="pl-PL" sz="20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SKUTKI POZYTYWNE cd.</a:t>
            </a:r>
          </a:p>
          <a:p>
            <a:pPr lvl="1" eaLnBrk="1" hangingPunct="1">
              <a:lnSpc>
                <a:spcPct val="90000"/>
              </a:lnSpc>
              <a:spcBef>
                <a:spcPts val="738"/>
              </a:spcBef>
              <a:buClr>
                <a:srgbClr val="8D273C"/>
              </a:buClr>
              <a:buFont typeface="Wingdings" panose="05000000000000000000" pitchFamily="2" charset="2"/>
              <a:buChar char="§"/>
            </a:pPr>
            <a:r>
              <a:rPr lang="en-US" altLang="pl-PL" sz="24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S</a:t>
            </a:r>
            <a:r>
              <a:rPr lang="pl-PL" altLang="pl-PL" sz="2400" b="1" dirty="0" err="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twarza</a:t>
            </a:r>
            <a:r>
              <a:rPr lang="pl-PL" altLang="pl-PL" sz="24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 sprzyjające możliwości do otwartego postawienia różnych kwestii, przedstawienia problemu i znalezienia dla niego rozwiązania</a:t>
            </a:r>
          </a:p>
          <a:p>
            <a:pPr lvl="1" eaLnBrk="1" hangingPunct="1">
              <a:lnSpc>
                <a:spcPct val="90000"/>
              </a:lnSpc>
              <a:spcBef>
                <a:spcPts val="738"/>
              </a:spcBef>
              <a:buClr>
                <a:srgbClr val="8D273C"/>
              </a:buClr>
              <a:buFont typeface="Wingdings" panose="05000000000000000000" pitchFamily="2" charset="2"/>
              <a:buChar char="§"/>
            </a:pPr>
            <a:r>
              <a:rPr lang="en-US" altLang="pl-PL" sz="24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M</a:t>
            </a:r>
            <a:r>
              <a:rPr lang="pl-PL" altLang="pl-PL" sz="2400" b="1" dirty="0" err="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oże</a:t>
            </a:r>
            <a:r>
              <a:rPr lang="pl-PL" altLang="pl-PL" sz="24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 prowadzić do zmian, których potrzebuje każda organizacja, aby nie popaść w stagnację i nie zaprzestać się rozwijać, pozwala ciągle wyznaczać nowe cele oraz je osiągać</a:t>
            </a:r>
          </a:p>
          <a:p>
            <a:endParaRPr lang="pl-PL" dirty="0"/>
          </a:p>
        </p:txBody>
      </p:sp>
      <p:sp>
        <p:nvSpPr>
          <p:cNvPr id="4" name="Symbol zastępczy numeru slajdu 3">
            <a:extLst>
              <a:ext uri="{FF2B5EF4-FFF2-40B4-BE49-F238E27FC236}">
                <a16:creationId xmlns:a16="http://schemas.microsoft.com/office/drawing/2014/main" id="{85E6AFA5-A559-434C-88E8-545082696C3E}"/>
              </a:ext>
            </a:extLst>
          </p:cNvPr>
          <p:cNvSpPr>
            <a:spLocks noGrp="1"/>
          </p:cNvSpPr>
          <p:nvPr>
            <p:ph type="sldNum" sz="quarter" idx="10"/>
          </p:nvPr>
        </p:nvSpPr>
        <p:spPr/>
        <p:txBody>
          <a:bodyPr/>
          <a:lstStyle/>
          <a:p>
            <a:pPr>
              <a:defRPr/>
            </a:pPr>
            <a:fld id="{C33DC60D-48BD-4ADA-9CBF-0B8D0517EEC0}" type="slidenum">
              <a:rPr lang="en-US" altLang="pl-PL" smtClean="0"/>
              <a:pPr>
                <a:defRPr/>
              </a:pPr>
              <a:t>27</a:t>
            </a:fld>
            <a:endParaRPr lang="en-US" altLang="pl-PL"/>
          </a:p>
        </p:txBody>
      </p:sp>
    </p:spTree>
    <p:extLst>
      <p:ext uri="{BB962C8B-B14F-4D97-AF65-F5344CB8AC3E}">
        <p14:creationId xmlns:p14="http://schemas.microsoft.com/office/powerpoint/2010/main" val="2261623357"/>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1">
            <a:extLst>
              <a:ext uri="{FF2B5EF4-FFF2-40B4-BE49-F238E27FC236}">
                <a16:creationId xmlns:a16="http://schemas.microsoft.com/office/drawing/2014/main" id="{3EA47395-4120-4642-A924-BED71B761853}"/>
              </a:ext>
            </a:extLst>
          </p:cNvPr>
          <p:cNvSpPr>
            <a:spLocks noGrp="1" noChangeArrowheads="1"/>
          </p:cNvSpPr>
          <p:nvPr>
            <p:ph type="title"/>
          </p:nvPr>
        </p:nvSpPr>
        <p:spPr/>
        <p:txBody>
          <a:bodyPr/>
          <a:lstStyle/>
          <a:p>
            <a:pPr eaLnBrk="1" hangingPunct="1"/>
            <a:r>
              <a:rPr lang="en-US" altLang="pl-PL"/>
              <a:t>Skutki konfliktu interesów</a:t>
            </a:r>
            <a:br>
              <a:rPr lang="en-US" altLang="pl-PL"/>
            </a:br>
            <a:r>
              <a:rPr lang="en-US" altLang="pl-PL"/>
              <a:t>c.d.</a:t>
            </a:r>
          </a:p>
        </p:txBody>
      </p:sp>
      <p:sp>
        <p:nvSpPr>
          <p:cNvPr id="115715" name="Rectangle 2">
            <a:extLst>
              <a:ext uri="{FF2B5EF4-FFF2-40B4-BE49-F238E27FC236}">
                <a16:creationId xmlns:a16="http://schemas.microsoft.com/office/drawing/2014/main" id="{9CA5C3D3-20D8-4EB9-BD76-82EE1071F1FA}"/>
              </a:ext>
            </a:extLst>
          </p:cNvPr>
          <p:cNvSpPr>
            <a:spLocks/>
          </p:cNvSpPr>
          <p:nvPr/>
        </p:nvSpPr>
        <p:spPr bwMode="auto">
          <a:xfrm>
            <a:off x="608013" y="3216275"/>
            <a:ext cx="7696200"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eaLnBrk="1" hangingPunct="1">
              <a:lnSpc>
                <a:spcPct val="90000"/>
              </a:lnSpc>
              <a:spcBef>
                <a:spcPts val="738"/>
              </a:spcBef>
              <a:buClr>
                <a:srgbClr val="8D273C"/>
              </a:buClr>
            </a:pPr>
            <a:r>
              <a:rPr lang="pl-PL" altLang="pl-PL" sz="24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SKUTKI NEGATYWNE</a:t>
            </a:r>
            <a:br>
              <a:rPr lang="pl-PL" altLang="pl-PL" sz="24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br>
            <a:endParaRPr lang="pl-PL" altLang="pl-PL" sz="24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endParaRPr>
          </a:p>
          <a:p>
            <a:pPr lvl="1" eaLnBrk="1" hangingPunct="1">
              <a:lnSpc>
                <a:spcPct val="90000"/>
              </a:lnSpc>
              <a:spcBef>
                <a:spcPts val="738"/>
              </a:spcBef>
              <a:buClr>
                <a:srgbClr val="8D273C"/>
              </a:buClr>
              <a:buFont typeface="Wingdings" panose="05000000000000000000" pitchFamily="2" charset="2"/>
              <a:buChar char="§"/>
            </a:pPr>
            <a:r>
              <a:rPr lang="en-US" altLang="pl-PL" sz="2800"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E</a:t>
            </a:r>
            <a:r>
              <a:rPr lang="cs-CZ" altLang="pl-PL" sz="2800" dirty="0" err="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skalacja</a:t>
            </a:r>
            <a:r>
              <a:rPr lang="cs-CZ" altLang="pl-PL" sz="2800"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 konfliktu </a:t>
            </a:r>
            <a:r>
              <a:rPr lang="cs-CZ" altLang="pl-PL" sz="2800" dirty="0" err="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może</a:t>
            </a:r>
            <a:r>
              <a:rPr lang="cs-CZ" altLang="pl-PL" sz="2800"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 </a:t>
            </a:r>
            <a:r>
              <a:rPr lang="cs-CZ" altLang="pl-PL" sz="2800" dirty="0" err="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czasami</a:t>
            </a:r>
            <a:r>
              <a:rPr lang="cs-CZ" altLang="pl-PL" sz="2800"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 </a:t>
            </a:r>
            <a:r>
              <a:rPr lang="cs-CZ" altLang="pl-PL" sz="2800" dirty="0" err="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doprowadzić</a:t>
            </a:r>
            <a:r>
              <a:rPr lang="cs-CZ" altLang="pl-PL" sz="2800"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 do </a:t>
            </a:r>
            <a:r>
              <a:rPr lang="cs-CZ" altLang="pl-PL" sz="2800" dirty="0" err="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ograniczenia</a:t>
            </a:r>
            <a:r>
              <a:rPr lang="cs-CZ" altLang="pl-PL" sz="2800"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 a </a:t>
            </a:r>
            <a:r>
              <a:rPr lang="cs-CZ" altLang="pl-PL" sz="2800" dirty="0" err="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nawet</a:t>
            </a:r>
            <a:r>
              <a:rPr lang="cs-CZ" altLang="pl-PL" sz="2800"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 </a:t>
            </a:r>
            <a:r>
              <a:rPr lang="cs-CZ" altLang="pl-PL" sz="2800" dirty="0" err="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zniszczenia</a:t>
            </a:r>
            <a:r>
              <a:rPr lang="cs-CZ" altLang="pl-PL" sz="2800"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 </a:t>
            </a:r>
            <a:r>
              <a:rPr lang="cs-CZ" altLang="pl-PL" sz="2800" dirty="0" err="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współpracy</a:t>
            </a:r>
            <a:r>
              <a:rPr lang="pl-PL" altLang="pl-PL" sz="2800"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 </a:t>
            </a:r>
            <a:r>
              <a:rPr lang="en-US" altLang="pl-PL" sz="2800"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P</a:t>
            </a:r>
            <a:r>
              <a:rPr lang="pl-PL" altLang="pl-PL" sz="2800" dirty="0" err="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róba</a:t>
            </a:r>
            <a:r>
              <a:rPr lang="pl-PL" altLang="pl-PL" sz="2800"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 stawiania „na siłę” własnego zdania z reguły kończy się fiaskiem</a:t>
            </a:r>
          </a:p>
        </p:txBody>
      </p:sp>
      <p:sp>
        <p:nvSpPr>
          <p:cNvPr id="115716" name="Slide Number Placeholder 1">
            <a:extLst>
              <a:ext uri="{FF2B5EF4-FFF2-40B4-BE49-F238E27FC236}">
                <a16:creationId xmlns:a16="http://schemas.microsoft.com/office/drawing/2014/main" id="{1AD06D6C-DB02-47F1-9C4F-A9D4060A6B0D}"/>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DBDD09D8-5C47-47E4-995F-71E69A8B9A87}"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28</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1">
            <a:extLst>
              <a:ext uri="{FF2B5EF4-FFF2-40B4-BE49-F238E27FC236}">
                <a16:creationId xmlns:a16="http://schemas.microsoft.com/office/drawing/2014/main" id="{15B6E9B8-69EF-4964-ADA6-0FCCDDD4F71C}"/>
              </a:ext>
            </a:extLst>
          </p:cNvPr>
          <p:cNvSpPr>
            <a:spLocks noGrp="1" noChangeArrowheads="1"/>
          </p:cNvSpPr>
          <p:nvPr>
            <p:ph type="title"/>
          </p:nvPr>
        </p:nvSpPr>
        <p:spPr/>
        <p:txBody>
          <a:bodyPr/>
          <a:lstStyle/>
          <a:p>
            <a:pPr eaLnBrk="1" hangingPunct="1"/>
            <a:r>
              <a:rPr lang="en-US" altLang="pl-PL"/>
              <a:t>Przykładowe strategie</a:t>
            </a:r>
            <a:r>
              <a:rPr lang="pl-PL" altLang="pl-PL"/>
              <a:t>/style</a:t>
            </a:r>
            <a:r>
              <a:rPr lang="en-US" altLang="pl-PL"/>
              <a:t> </a:t>
            </a:r>
            <a:br>
              <a:rPr lang="en-US" altLang="pl-PL"/>
            </a:br>
            <a:r>
              <a:rPr lang="en-US" altLang="pl-PL"/>
              <a:t>podejścia do konfliktu</a:t>
            </a:r>
          </a:p>
        </p:txBody>
      </p:sp>
      <p:sp>
        <p:nvSpPr>
          <p:cNvPr id="116739" name="Rectangle 2">
            <a:extLst>
              <a:ext uri="{FF2B5EF4-FFF2-40B4-BE49-F238E27FC236}">
                <a16:creationId xmlns:a16="http://schemas.microsoft.com/office/drawing/2014/main" id="{38832655-E328-4CB6-B28C-A91A787B4F35}"/>
              </a:ext>
            </a:extLst>
          </p:cNvPr>
          <p:cNvSpPr>
            <a:spLocks/>
          </p:cNvSpPr>
          <p:nvPr/>
        </p:nvSpPr>
        <p:spPr bwMode="auto">
          <a:xfrm>
            <a:off x="608013" y="2781300"/>
            <a:ext cx="7696200"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just" eaLnBrk="1" hangingPunct="1">
              <a:lnSpc>
                <a:spcPct val="90000"/>
              </a:lnSpc>
              <a:spcBef>
                <a:spcPts val="738"/>
              </a:spcBef>
              <a:buClr>
                <a:srgbClr val="8D273C"/>
              </a:buClr>
            </a:pPr>
            <a:r>
              <a:rPr lang="pl-PL" altLang="pl-PL" sz="2400" b="1" dirty="0">
                <a:solidFill>
                  <a:srgbClr val="FF0000"/>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DOMINACJA /RYWALIZACJA </a:t>
            </a:r>
            <a:r>
              <a:rPr lang="en-US" altLang="pl-PL" sz="24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a:t>
            </a:r>
            <a:r>
              <a:rPr lang="pl-PL" altLang="pl-PL" sz="24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 ważne są tylko nasze interesy, strona jest dla nas przeszkodą w realizowaniu naszych celów. Formy tej strategii to: agresja, szantaż, groźby. Może doprowadzić do pogorszenia wzajemnych stosunków i współpracy stron. Skutkuje zwiększonym poziomem zagrożenia.</a:t>
            </a:r>
          </a:p>
          <a:p>
            <a:pPr eaLnBrk="1" hangingPunct="1">
              <a:lnSpc>
                <a:spcPct val="90000"/>
              </a:lnSpc>
              <a:spcBef>
                <a:spcPts val="738"/>
              </a:spcBef>
              <a:buClr>
                <a:srgbClr val="8D273C"/>
              </a:buClr>
            </a:pPr>
            <a:r>
              <a:rPr lang="pl-PL" altLang="pl-PL" sz="24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 Może oznaczać również stawanie w obronie swoich praw i żądanie przyjęcia określonej pozycji lub po prostu próbę zwycięstwa. </a:t>
            </a:r>
            <a:br>
              <a:rPr lang="pl-PL" altLang="pl-PL" sz="24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br>
            <a:endParaRPr lang="pl-PL" altLang="pl-PL" sz="24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endParaRPr>
          </a:p>
          <a:p>
            <a:pPr eaLnBrk="1" hangingPunct="1">
              <a:lnSpc>
                <a:spcPct val="90000"/>
              </a:lnSpc>
              <a:spcBef>
                <a:spcPts val="738"/>
              </a:spcBef>
              <a:buClr>
                <a:srgbClr val="8D273C"/>
              </a:buClr>
            </a:pPr>
            <a:endParaRPr lang="pl-PL" altLang="pl-PL" sz="2000"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endParaRPr>
          </a:p>
        </p:txBody>
      </p:sp>
      <p:sp>
        <p:nvSpPr>
          <p:cNvPr id="116740" name="Slide Number Placeholder 1">
            <a:extLst>
              <a:ext uri="{FF2B5EF4-FFF2-40B4-BE49-F238E27FC236}">
                <a16:creationId xmlns:a16="http://schemas.microsoft.com/office/drawing/2014/main" id="{958CCA11-0F50-40B8-B78D-3A0335B14559}"/>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13B02E06-B799-4306-AA58-F74BB12A4574}"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29</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ytuł 1">
            <a:extLst>
              <a:ext uri="{FF2B5EF4-FFF2-40B4-BE49-F238E27FC236}">
                <a16:creationId xmlns:a16="http://schemas.microsoft.com/office/drawing/2014/main" id="{7D00CA91-2A72-4B2A-AB2D-A96D42774788}"/>
              </a:ext>
            </a:extLst>
          </p:cNvPr>
          <p:cNvSpPr>
            <a:spLocks noGrp="1" noChangeArrowheads="1"/>
          </p:cNvSpPr>
          <p:nvPr>
            <p:ph type="title"/>
          </p:nvPr>
        </p:nvSpPr>
        <p:spPr/>
        <p:txBody>
          <a:bodyPr/>
          <a:lstStyle/>
          <a:p>
            <a:r>
              <a:rPr lang="pl-PL" altLang="pl-PL"/>
              <a:t>Definicja konfliktu</a:t>
            </a:r>
          </a:p>
        </p:txBody>
      </p:sp>
      <p:sp>
        <p:nvSpPr>
          <p:cNvPr id="104451" name="Symbol zastępczy zawartości 2">
            <a:extLst>
              <a:ext uri="{FF2B5EF4-FFF2-40B4-BE49-F238E27FC236}">
                <a16:creationId xmlns:a16="http://schemas.microsoft.com/office/drawing/2014/main" id="{F5C66060-6E5D-4C2C-8B04-02FC8F6C84B1}"/>
              </a:ext>
            </a:extLst>
          </p:cNvPr>
          <p:cNvSpPr>
            <a:spLocks noGrp="1" noChangeArrowheads="1"/>
          </p:cNvSpPr>
          <p:nvPr>
            <p:ph idx="1"/>
          </p:nvPr>
        </p:nvSpPr>
        <p:spPr/>
        <p:txBody>
          <a:bodyPr/>
          <a:lstStyle/>
          <a:p>
            <a:r>
              <a:rPr lang="pl-PL" altLang="pl-PL" sz="4000" b="1" i="1"/>
              <a:t>Niezgodność</a:t>
            </a:r>
            <a:r>
              <a:rPr lang="pl-PL" altLang="pl-PL" sz="4000"/>
              <a:t> pomiędzy dwoma lub  więcej </a:t>
            </a:r>
            <a:r>
              <a:rPr lang="pl-PL" altLang="pl-PL" sz="4000" b="1" i="1"/>
              <a:t>stronami</a:t>
            </a:r>
            <a:r>
              <a:rPr lang="pl-PL" altLang="pl-PL" sz="4000"/>
              <a:t>, w której zauważają one </a:t>
            </a:r>
            <a:r>
              <a:rPr lang="pl-PL" altLang="pl-PL" sz="4000" b="1" i="1"/>
              <a:t>potencjalne zagrożenie </a:t>
            </a:r>
            <a:r>
              <a:rPr lang="pl-PL" altLang="pl-PL" sz="4000"/>
              <a:t>dla swoich </a:t>
            </a:r>
            <a:r>
              <a:rPr lang="pl-PL" altLang="pl-PL" sz="4000" b="1" i="1"/>
              <a:t>interesów, potrzeb lub korzyści</a:t>
            </a:r>
          </a:p>
        </p:txBody>
      </p:sp>
      <p:sp>
        <p:nvSpPr>
          <p:cNvPr id="104452" name="Symbol zastępczy numeru slajdu 3">
            <a:extLst>
              <a:ext uri="{FF2B5EF4-FFF2-40B4-BE49-F238E27FC236}">
                <a16:creationId xmlns:a16="http://schemas.microsoft.com/office/drawing/2014/main" id="{CAA6DFCE-6721-4276-8A31-9EDB6E8A8D6E}"/>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5A932E77-3ACE-4304-B358-8EF071980E50}"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3</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4430E40-1E88-49A6-BC4F-295B2C5725D7}"/>
              </a:ext>
            </a:extLst>
          </p:cNvPr>
          <p:cNvSpPr>
            <a:spLocks noGrp="1"/>
          </p:cNvSpPr>
          <p:nvPr>
            <p:ph type="title"/>
          </p:nvPr>
        </p:nvSpPr>
        <p:spPr/>
        <p:txBody>
          <a:bodyPr/>
          <a:lstStyle/>
          <a:p>
            <a:r>
              <a:rPr lang="pl-PL" sz="3600" dirty="0"/>
              <a:t>Dominacja/Rywalizacja – kiedy stosować? </a:t>
            </a:r>
          </a:p>
        </p:txBody>
      </p:sp>
      <p:sp>
        <p:nvSpPr>
          <p:cNvPr id="3" name="Symbol zastępczy zawartości 2">
            <a:extLst>
              <a:ext uri="{FF2B5EF4-FFF2-40B4-BE49-F238E27FC236}">
                <a16:creationId xmlns:a16="http://schemas.microsoft.com/office/drawing/2014/main" id="{E14F9B94-C9C6-4FB8-8CDF-BD1D9134C51D}"/>
              </a:ext>
            </a:extLst>
          </p:cNvPr>
          <p:cNvSpPr>
            <a:spLocks noGrp="1"/>
          </p:cNvSpPr>
          <p:nvPr>
            <p:ph idx="1"/>
          </p:nvPr>
        </p:nvSpPr>
        <p:spPr/>
        <p:txBody>
          <a:bodyPr/>
          <a:lstStyle/>
          <a:p>
            <a:pPr marL="0" indent="0">
              <a:buNone/>
            </a:pPr>
            <a:r>
              <a:rPr lang="pl-PL" b="1" dirty="0"/>
              <a:t>GDY:</a:t>
            </a:r>
          </a:p>
          <a:p>
            <a:r>
              <a:rPr lang="pl-PL" sz="1800" b="1" dirty="0"/>
              <a:t>Konieczne jest szybkie, zdecydowane działanie, np. w sytuacji kryzysowej</a:t>
            </a:r>
          </a:p>
          <a:p>
            <a:r>
              <a:rPr lang="pl-PL" sz="1800" b="1" dirty="0"/>
              <a:t>Masz do czynienia z osobami nagminnie wykorzystującymi Twoją skłonność do ugody</a:t>
            </a:r>
          </a:p>
          <a:p>
            <a:r>
              <a:rPr lang="pl-PL" sz="1800" b="1" dirty="0"/>
              <a:t>Osoby są niekompetentne i odrzucają wszelką racjonalną argumentacje</a:t>
            </a:r>
          </a:p>
          <a:p>
            <a:r>
              <a:rPr lang="pl-PL" sz="1800" b="1" dirty="0"/>
              <a:t>Zależy Ci na zawarciu  jednorazowej transakcji, natomiast nie interesuje Cię opinia drugiej strony ani potencjalna przyszła współpraca  </a:t>
            </a:r>
          </a:p>
          <a:p>
            <a:endParaRPr lang="pl-PL" dirty="0"/>
          </a:p>
        </p:txBody>
      </p:sp>
      <p:sp>
        <p:nvSpPr>
          <p:cNvPr id="4" name="Symbol zastępczy numeru slajdu 3">
            <a:extLst>
              <a:ext uri="{FF2B5EF4-FFF2-40B4-BE49-F238E27FC236}">
                <a16:creationId xmlns:a16="http://schemas.microsoft.com/office/drawing/2014/main" id="{2C354622-9D41-456A-8455-39F08EE94FF8}"/>
              </a:ext>
            </a:extLst>
          </p:cNvPr>
          <p:cNvSpPr>
            <a:spLocks noGrp="1"/>
          </p:cNvSpPr>
          <p:nvPr>
            <p:ph type="sldNum" sz="quarter" idx="10"/>
          </p:nvPr>
        </p:nvSpPr>
        <p:spPr/>
        <p:txBody>
          <a:bodyPr/>
          <a:lstStyle/>
          <a:p>
            <a:pPr>
              <a:defRPr/>
            </a:pPr>
            <a:fld id="{C33DC60D-48BD-4ADA-9CBF-0B8D0517EEC0}" type="slidenum">
              <a:rPr lang="en-US" altLang="pl-PL" smtClean="0"/>
              <a:pPr>
                <a:defRPr/>
              </a:pPr>
              <a:t>30</a:t>
            </a:fld>
            <a:endParaRPr lang="en-US" altLang="pl-PL"/>
          </a:p>
        </p:txBody>
      </p:sp>
    </p:spTree>
    <p:extLst>
      <p:ext uri="{BB962C8B-B14F-4D97-AF65-F5344CB8AC3E}">
        <p14:creationId xmlns:p14="http://schemas.microsoft.com/office/powerpoint/2010/main" val="3024069706"/>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C35FC1A-6CA2-457F-9050-3EDF2691BCD8}"/>
              </a:ext>
            </a:extLst>
          </p:cNvPr>
          <p:cNvSpPr>
            <a:spLocks noGrp="1"/>
          </p:cNvSpPr>
          <p:nvPr>
            <p:ph type="title"/>
          </p:nvPr>
        </p:nvSpPr>
        <p:spPr/>
        <p:txBody>
          <a:bodyPr/>
          <a:lstStyle/>
          <a:p>
            <a:r>
              <a:rPr lang="pl-PL" dirty="0"/>
              <a:t>Kompromis</a:t>
            </a:r>
          </a:p>
        </p:txBody>
      </p:sp>
      <p:sp>
        <p:nvSpPr>
          <p:cNvPr id="3" name="Symbol zastępczy zawartości 2">
            <a:extLst>
              <a:ext uri="{FF2B5EF4-FFF2-40B4-BE49-F238E27FC236}">
                <a16:creationId xmlns:a16="http://schemas.microsoft.com/office/drawing/2014/main" id="{2A3C14F9-1DC2-4321-9A88-8E4C15647F80}"/>
              </a:ext>
            </a:extLst>
          </p:cNvPr>
          <p:cNvSpPr>
            <a:spLocks noGrp="1"/>
          </p:cNvSpPr>
          <p:nvPr>
            <p:ph idx="1"/>
          </p:nvPr>
        </p:nvSpPr>
        <p:spPr>
          <a:xfrm>
            <a:off x="539552" y="2708920"/>
            <a:ext cx="7863085" cy="3268663"/>
          </a:xfrm>
        </p:spPr>
        <p:txBody>
          <a:bodyPr/>
          <a:lstStyle/>
          <a:p>
            <a:pPr marL="0" indent="0" algn="just">
              <a:buNone/>
            </a:pPr>
            <a:r>
              <a:rPr lang="pl-PL" altLang="pl-PL" sz="2400" b="1" dirty="0">
                <a:solidFill>
                  <a:srgbClr val="FF8000"/>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KOMPROMIS</a:t>
            </a:r>
            <a:r>
              <a:rPr lang="pl-PL" altLang="pl-PL" sz="2400" dirty="0">
                <a:solidFill>
                  <a:srgbClr val="FF8000"/>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 </a:t>
            </a:r>
            <a:r>
              <a:rPr lang="pl-PL" altLang="pl-PL" sz="2400"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 </a:t>
            </a:r>
            <a:r>
              <a:rPr lang="pl-PL" altLang="pl-PL" sz="20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aby dojść do porozumienia każdy musi z czegoś zrezygnować. Ile muszę ustąpić, aby druga strona zgodziła się zrealizować to, co jest dla nas najważniejsze.</a:t>
            </a:r>
          </a:p>
          <a:p>
            <a:pPr marL="0" indent="0" algn="just">
              <a:buNone/>
            </a:pPr>
            <a:r>
              <a:rPr lang="pl-PL" altLang="pl-PL" sz="20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 Nie ma zwycięzcy i pokonanego. Wynikiem może być brak zaufania oraz unikanie jakiejkolwiek współpracy wiążącej się z ryzykiem. Zachowanie lokujące się między rywalizacją a dostosowaniem się. Celem jest znalezienie, wzajemnie akceptowanego rozwiązania, które częściowo satysfakcjonuje obie strony, lecz nie analizuje go tak głęboko jak współpraca. Może oznaczać wypośrodkowanie różnicy, wymianę ustępstw lub szukanie szybkiej pozycji pośredniej. </a:t>
            </a:r>
          </a:p>
          <a:p>
            <a:endParaRPr lang="pl-PL" dirty="0"/>
          </a:p>
        </p:txBody>
      </p:sp>
      <p:sp>
        <p:nvSpPr>
          <p:cNvPr id="4" name="Symbol zastępczy numeru slajdu 3">
            <a:extLst>
              <a:ext uri="{FF2B5EF4-FFF2-40B4-BE49-F238E27FC236}">
                <a16:creationId xmlns:a16="http://schemas.microsoft.com/office/drawing/2014/main" id="{88F1EA58-427B-4299-8429-3885B9C3FC3B}"/>
              </a:ext>
            </a:extLst>
          </p:cNvPr>
          <p:cNvSpPr>
            <a:spLocks noGrp="1"/>
          </p:cNvSpPr>
          <p:nvPr>
            <p:ph type="sldNum" sz="quarter" idx="10"/>
          </p:nvPr>
        </p:nvSpPr>
        <p:spPr/>
        <p:txBody>
          <a:bodyPr/>
          <a:lstStyle/>
          <a:p>
            <a:pPr>
              <a:defRPr/>
            </a:pPr>
            <a:fld id="{C33DC60D-48BD-4ADA-9CBF-0B8D0517EEC0}" type="slidenum">
              <a:rPr lang="en-US" altLang="pl-PL" smtClean="0"/>
              <a:pPr>
                <a:defRPr/>
              </a:pPr>
              <a:t>31</a:t>
            </a:fld>
            <a:endParaRPr lang="en-US" altLang="pl-PL"/>
          </a:p>
        </p:txBody>
      </p:sp>
    </p:spTree>
    <p:extLst>
      <p:ext uri="{BB962C8B-B14F-4D97-AF65-F5344CB8AC3E}">
        <p14:creationId xmlns:p14="http://schemas.microsoft.com/office/powerpoint/2010/main" val="453630896"/>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3E784A1-33CA-4BDF-8981-B1937E6704CD}"/>
              </a:ext>
            </a:extLst>
          </p:cNvPr>
          <p:cNvSpPr>
            <a:spLocks noGrp="1"/>
          </p:cNvSpPr>
          <p:nvPr>
            <p:ph type="title"/>
          </p:nvPr>
        </p:nvSpPr>
        <p:spPr/>
        <p:txBody>
          <a:bodyPr/>
          <a:lstStyle/>
          <a:p>
            <a:r>
              <a:rPr lang="pl-PL" dirty="0"/>
              <a:t>Kompromis – kiedy stosować ? </a:t>
            </a:r>
          </a:p>
        </p:txBody>
      </p:sp>
      <p:sp>
        <p:nvSpPr>
          <p:cNvPr id="3" name="Symbol zastępczy zawartości 2">
            <a:extLst>
              <a:ext uri="{FF2B5EF4-FFF2-40B4-BE49-F238E27FC236}">
                <a16:creationId xmlns:a16="http://schemas.microsoft.com/office/drawing/2014/main" id="{DDB0FB9F-E720-404E-B207-2E1733F89F30}"/>
              </a:ext>
            </a:extLst>
          </p:cNvPr>
          <p:cNvSpPr>
            <a:spLocks noGrp="1"/>
          </p:cNvSpPr>
          <p:nvPr>
            <p:ph idx="1"/>
          </p:nvPr>
        </p:nvSpPr>
        <p:spPr/>
        <p:txBody>
          <a:bodyPr/>
          <a:lstStyle/>
          <a:p>
            <a:pPr marL="0" indent="0">
              <a:buNone/>
            </a:pPr>
            <a:r>
              <a:rPr lang="pl-PL" b="1" dirty="0"/>
              <a:t>GDY:</a:t>
            </a:r>
          </a:p>
          <a:p>
            <a:r>
              <a:rPr lang="pl-PL" b="1" dirty="0"/>
              <a:t>Równi sobie siłą partnerzy zmierzają do wykluczających się celów</a:t>
            </a:r>
          </a:p>
          <a:p>
            <a:r>
              <a:rPr lang="pl-PL" b="1" dirty="0"/>
              <a:t>Wystarczające jest osiągnięcie czasowego porozumienia</a:t>
            </a:r>
          </a:p>
          <a:p>
            <a:r>
              <a:rPr lang="pl-PL" b="1" dirty="0"/>
              <a:t>Konieczne jest szybkie rozwiązanie w sytuacji presji czasowej</a:t>
            </a:r>
          </a:p>
          <a:p>
            <a:r>
              <a:rPr lang="pl-PL" b="1" dirty="0"/>
              <a:t>Ostre stanowisko lub niechęć drugiej strony uniemożliwiają współpracę</a:t>
            </a:r>
          </a:p>
          <a:p>
            <a:endParaRPr lang="pl-PL" dirty="0"/>
          </a:p>
        </p:txBody>
      </p:sp>
      <p:sp>
        <p:nvSpPr>
          <p:cNvPr id="4" name="Symbol zastępczy numeru slajdu 3">
            <a:extLst>
              <a:ext uri="{FF2B5EF4-FFF2-40B4-BE49-F238E27FC236}">
                <a16:creationId xmlns:a16="http://schemas.microsoft.com/office/drawing/2014/main" id="{D8996EC4-5711-4434-AFFF-D9BF94172AD9}"/>
              </a:ext>
            </a:extLst>
          </p:cNvPr>
          <p:cNvSpPr>
            <a:spLocks noGrp="1"/>
          </p:cNvSpPr>
          <p:nvPr>
            <p:ph type="sldNum" sz="quarter" idx="10"/>
          </p:nvPr>
        </p:nvSpPr>
        <p:spPr/>
        <p:txBody>
          <a:bodyPr/>
          <a:lstStyle/>
          <a:p>
            <a:pPr>
              <a:defRPr/>
            </a:pPr>
            <a:fld id="{C33DC60D-48BD-4ADA-9CBF-0B8D0517EEC0}" type="slidenum">
              <a:rPr lang="en-US" altLang="pl-PL" smtClean="0"/>
              <a:pPr>
                <a:defRPr/>
              </a:pPr>
              <a:t>32</a:t>
            </a:fld>
            <a:endParaRPr lang="en-US" altLang="pl-PL"/>
          </a:p>
        </p:txBody>
      </p:sp>
    </p:spTree>
    <p:extLst>
      <p:ext uri="{BB962C8B-B14F-4D97-AF65-F5344CB8AC3E}">
        <p14:creationId xmlns:p14="http://schemas.microsoft.com/office/powerpoint/2010/main" val="3147330407"/>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1">
            <a:extLst>
              <a:ext uri="{FF2B5EF4-FFF2-40B4-BE49-F238E27FC236}">
                <a16:creationId xmlns:a16="http://schemas.microsoft.com/office/drawing/2014/main" id="{23160736-DFCF-4680-AE26-6C827C7BAB90}"/>
              </a:ext>
            </a:extLst>
          </p:cNvPr>
          <p:cNvSpPr>
            <a:spLocks noGrp="1" noChangeArrowheads="1"/>
          </p:cNvSpPr>
          <p:nvPr>
            <p:ph type="title"/>
          </p:nvPr>
        </p:nvSpPr>
        <p:spPr/>
        <p:txBody>
          <a:bodyPr/>
          <a:lstStyle/>
          <a:p>
            <a:pPr eaLnBrk="1" hangingPunct="1"/>
            <a:r>
              <a:rPr lang="en-US" altLang="pl-PL"/>
              <a:t>Przykładowe strategie </a:t>
            </a:r>
            <a:r>
              <a:rPr lang="pl-PL" altLang="pl-PL"/>
              <a:t>/style</a:t>
            </a:r>
            <a:br>
              <a:rPr lang="en-US" altLang="pl-PL"/>
            </a:br>
            <a:r>
              <a:rPr lang="en-US" altLang="pl-PL"/>
              <a:t>podejścia do konfliktu</a:t>
            </a:r>
            <a:br>
              <a:rPr lang="en-US" altLang="pl-PL"/>
            </a:br>
            <a:r>
              <a:rPr lang="en-US" altLang="pl-PL"/>
              <a:t>c.d.</a:t>
            </a:r>
          </a:p>
        </p:txBody>
      </p:sp>
      <p:sp>
        <p:nvSpPr>
          <p:cNvPr id="117763" name="Rectangle 2">
            <a:extLst>
              <a:ext uri="{FF2B5EF4-FFF2-40B4-BE49-F238E27FC236}">
                <a16:creationId xmlns:a16="http://schemas.microsoft.com/office/drawing/2014/main" id="{86B539F1-B5A2-40E2-938A-F0B7B64CF4BC}"/>
              </a:ext>
            </a:extLst>
          </p:cNvPr>
          <p:cNvSpPr>
            <a:spLocks/>
          </p:cNvSpPr>
          <p:nvPr/>
        </p:nvSpPr>
        <p:spPr bwMode="auto">
          <a:xfrm>
            <a:off x="608013" y="3086100"/>
            <a:ext cx="7696200"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just" eaLnBrk="1" hangingPunct="1">
              <a:lnSpc>
                <a:spcPct val="90000"/>
              </a:lnSpc>
              <a:spcBef>
                <a:spcPts val="738"/>
              </a:spcBef>
              <a:buClr>
                <a:srgbClr val="8D273C"/>
              </a:buClr>
            </a:pPr>
            <a:r>
              <a:rPr lang="pl-PL" altLang="pl-PL" sz="2000" b="1" dirty="0">
                <a:solidFill>
                  <a:srgbClr val="00B050"/>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ROZWIĄZYWANIE PROBLEMU/WSPÓŁPRACA  </a:t>
            </a:r>
            <a:r>
              <a:rPr lang="pl-PL" altLang="pl-PL" sz="2000"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 </a:t>
            </a:r>
            <a:r>
              <a:rPr lang="pl-PL" altLang="pl-PL" sz="20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aby każda ze stron dostała więcej. Bardzo trudna strategia, ale przynosząca najwięcej korzyści. Wymaga twórczego podejścia do negocjacji i poszukiwania takiego rozwiązania, dzięki któremu obie strony dostaną więcej, niż początkowo oczekiwały. Wymaga ona starannej analizy interesów, umiejętności perswazji i komunikowania się, cierpliwości i asertywności. Możliwe połączenie potrzeb oraz rozszerzenie „budżetu możliwości”, które wcześniej zniekształcały nasze spojrzenie na konflikt. Taka sytuacja dostarcza energii i pomysłów do głębokiego rozwiązania konfliktu. Ten sposób prowadzi do określenia warunków wykluczających wyniszczającą rywalizację oraz do poszukiwania twórczych rozwiązań problemu/konfliktu</a:t>
            </a:r>
          </a:p>
        </p:txBody>
      </p:sp>
      <p:sp>
        <p:nvSpPr>
          <p:cNvPr id="117764" name="Slide Number Placeholder 1">
            <a:extLst>
              <a:ext uri="{FF2B5EF4-FFF2-40B4-BE49-F238E27FC236}">
                <a16:creationId xmlns:a16="http://schemas.microsoft.com/office/drawing/2014/main" id="{E21BF335-A52F-489C-9023-FDFC9DB85401}"/>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E39C9B6C-ABBC-4705-BE97-986ADD3B19CB}"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33</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53DB4A8-2723-4AC6-B486-8532BFABE727}"/>
              </a:ext>
            </a:extLst>
          </p:cNvPr>
          <p:cNvSpPr>
            <a:spLocks noGrp="1"/>
          </p:cNvSpPr>
          <p:nvPr>
            <p:ph type="title"/>
          </p:nvPr>
        </p:nvSpPr>
        <p:spPr/>
        <p:txBody>
          <a:bodyPr/>
          <a:lstStyle/>
          <a:p>
            <a:r>
              <a:rPr lang="pl-PL" sz="3200" dirty="0"/>
              <a:t>Rozwiązywanie problemu/Współpraca – kiedy stosować ? </a:t>
            </a:r>
          </a:p>
        </p:txBody>
      </p:sp>
      <p:sp>
        <p:nvSpPr>
          <p:cNvPr id="3" name="Symbol zastępczy zawartości 2">
            <a:extLst>
              <a:ext uri="{FF2B5EF4-FFF2-40B4-BE49-F238E27FC236}">
                <a16:creationId xmlns:a16="http://schemas.microsoft.com/office/drawing/2014/main" id="{511FEF27-6B27-4094-928D-22A53D4686FB}"/>
              </a:ext>
            </a:extLst>
          </p:cNvPr>
          <p:cNvSpPr>
            <a:spLocks noGrp="1"/>
          </p:cNvSpPr>
          <p:nvPr>
            <p:ph idx="1"/>
          </p:nvPr>
        </p:nvSpPr>
        <p:spPr>
          <a:xfrm>
            <a:off x="739774" y="2420888"/>
            <a:ext cx="7662863" cy="3268663"/>
          </a:xfrm>
        </p:spPr>
        <p:txBody>
          <a:bodyPr/>
          <a:lstStyle/>
          <a:p>
            <a:pPr marL="0" indent="0">
              <a:buNone/>
            </a:pPr>
            <a:r>
              <a:rPr lang="pl-PL" b="1" dirty="0"/>
              <a:t>GDY: </a:t>
            </a:r>
          </a:p>
          <a:p>
            <a:r>
              <a:rPr lang="pl-PL" sz="1600" b="1" dirty="0"/>
              <a:t>Ważne jest znalezienie wspólnego rozwiązania, optymalnego z punktu widzenia wszystkich stron</a:t>
            </a:r>
          </a:p>
          <a:p>
            <a:r>
              <a:rPr lang="pl-PL" sz="1600" b="1" dirty="0"/>
              <a:t>Celem jest osiągnięcie porozumienia poprzez poznanie i integrację różnych poglądów</a:t>
            </a:r>
          </a:p>
          <a:p>
            <a:r>
              <a:rPr lang="pl-PL" sz="1600" b="1" dirty="0"/>
              <a:t>Chcesz wykorzystać sytuację konfliktową do stworzenia „ nowej jakości”/ np. nowych form współpracy, nowych zwyczajów itp./ </a:t>
            </a:r>
          </a:p>
          <a:p>
            <a:r>
              <a:rPr lang="pl-PL" sz="1600" b="1" dirty="0"/>
              <a:t>Nie jesteśmy do końca pewni swoich racji czujemy, że poznanie perspektywy drugiej strony może dać pełniejszy obraz sytuacji</a:t>
            </a:r>
          </a:p>
          <a:p>
            <a:r>
              <a:rPr lang="pl-PL" sz="1600" b="1" dirty="0"/>
              <a:t>Dostrzegamy, że weryfikacja własnych poglądów i zrozumienie racji innych uczy obiektywizmu i poszerza horyzonty</a:t>
            </a:r>
          </a:p>
          <a:p>
            <a:endParaRPr lang="pl-PL" sz="1800" b="1" dirty="0"/>
          </a:p>
          <a:p>
            <a:endParaRPr lang="pl-PL" dirty="0"/>
          </a:p>
        </p:txBody>
      </p:sp>
      <p:sp>
        <p:nvSpPr>
          <p:cNvPr id="4" name="Symbol zastępczy numeru slajdu 3">
            <a:extLst>
              <a:ext uri="{FF2B5EF4-FFF2-40B4-BE49-F238E27FC236}">
                <a16:creationId xmlns:a16="http://schemas.microsoft.com/office/drawing/2014/main" id="{5DD86B57-1954-40A1-A5F7-15F3673F8B17}"/>
              </a:ext>
            </a:extLst>
          </p:cNvPr>
          <p:cNvSpPr>
            <a:spLocks noGrp="1"/>
          </p:cNvSpPr>
          <p:nvPr>
            <p:ph type="sldNum" sz="quarter" idx="10"/>
          </p:nvPr>
        </p:nvSpPr>
        <p:spPr/>
        <p:txBody>
          <a:bodyPr/>
          <a:lstStyle/>
          <a:p>
            <a:pPr>
              <a:defRPr/>
            </a:pPr>
            <a:fld id="{C33DC60D-48BD-4ADA-9CBF-0B8D0517EEC0}" type="slidenum">
              <a:rPr lang="en-US" altLang="pl-PL" smtClean="0"/>
              <a:pPr>
                <a:defRPr/>
              </a:pPr>
              <a:t>34</a:t>
            </a:fld>
            <a:endParaRPr lang="en-US" altLang="pl-PL"/>
          </a:p>
        </p:txBody>
      </p:sp>
    </p:spTree>
    <p:extLst>
      <p:ext uri="{BB962C8B-B14F-4D97-AF65-F5344CB8AC3E}">
        <p14:creationId xmlns:p14="http://schemas.microsoft.com/office/powerpoint/2010/main" val="603719226"/>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ytuł 1">
            <a:extLst>
              <a:ext uri="{FF2B5EF4-FFF2-40B4-BE49-F238E27FC236}">
                <a16:creationId xmlns:a16="http://schemas.microsoft.com/office/drawing/2014/main" id="{1992CD6A-64C4-4605-B491-A3CBC21946B1}"/>
              </a:ext>
            </a:extLst>
          </p:cNvPr>
          <p:cNvSpPr>
            <a:spLocks noGrp="1" noChangeArrowheads="1"/>
          </p:cNvSpPr>
          <p:nvPr>
            <p:ph type="title"/>
          </p:nvPr>
        </p:nvSpPr>
        <p:spPr/>
        <p:txBody>
          <a:bodyPr/>
          <a:lstStyle/>
          <a:p>
            <a:r>
              <a:rPr lang="en-US" altLang="pl-PL"/>
              <a:t>Przykładowe strategie</a:t>
            </a:r>
            <a:r>
              <a:rPr lang="pl-PL" altLang="pl-PL"/>
              <a:t>/style</a:t>
            </a:r>
            <a:r>
              <a:rPr lang="en-US" altLang="pl-PL"/>
              <a:t> </a:t>
            </a:r>
            <a:br>
              <a:rPr lang="en-US" altLang="pl-PL"/>
            </a:br>
            <a:r>
              <a:rPr lang="en-US" altLang="pl-PL"/>
              <a:t>podejścia do konfliktu</a:t>
            </a:r>
            <a:endParaRPr lang="pl-PL" altLang="pl-PL"/>
          </a:p>
        </p:txBody>
      </p:sp>
      <p:sp>
        <p:nvSpPr>
          <p:cNvPr id="118787" name="Symbol zastępczy zawartości 2">
            <a:extLst>
              <a:ext uri="{FF2B5EF4-FFF2-40B4-BE49-F238E27FC236}">
                <a16:creationId xmlns:a16="http://schemas.microsoft.com/office/drawing/2014/main" id="{E2A81B0B-C432-4A3E-B41A-81B1020440C2}"/>
              </a:ext>
            </a:extLst>
          </p:cNvPr>
          <p:cNvSpPr>
            <a:spLocks noGrp="1" noChangeArrowheads="1"/>
          </p:cNvSpPr>
          <p:nvPr>
            <p:ph idx="1"/>
          </p:nvPr>
        </p:nvSpPr>
        <p:spPr/>
        <p:txBody>
          <a:bodyPr/>
          <a:lstStyle/>
          <a:p>
            <a:pPr marL="0" indent="0">
              <a:buFont typeface="Wingdings" panose="05000000000000000000" pitchFamily="2" charset="2"/>
              <a:buNone/>
            </a:pPr>
            <a:r>
              <a:rPr lang="pl-PL" altLang="pl-PL" sz="2800" b="1" dirty="0">
                <a:solidFill>
                  <a:srgbClr val="FFC000"/>
                </a:solidFill>
                <a:ea typeface="MS PGothic" panose="020B0600070205080204" pitchFamily="34" charset="-128"/>
                <a:cs typeface="Calibri" panose="020F0502020204030204" pitchFamily="34" charset="0"/>
                <a:sym typeface="Tahoma" panose="020B0604030504040204" pitchFamily="34" charset="0"/>
              </a:rPr>
              <a:t>WYCOFANIE/ DOSTOSOWANIE SIĘ </a:t>
            </a:r>
            <a:r>
              <a:rPr lang="pl-PL" altLang="pl-PL" sz="2800" dirty="0">
                <a:solidFill>
                  <a:schemeClr val="tx1"/>
                </a:solidFill>
                <a:ea typeface="MS PGothic" panose="020B0600070205080204" pitchFamily="34" charset="-128"/>
                <a:cs typeface="Calibri" panose="020F0502020204030204" pitchFamily="34" charset="0"/>
                <a:sym typeface="Tahoma" panose="020B0604030504040204" pitchFamily="34" charset="0"/>
              </a:rPr>
              <a:t>– </a:t>
            </a:r>
            <a:r>
              <a:rPr lang="pl-PL" altLang="pl-PL" sz="2000" b="1" dirty="0">
                <a:solidFill>
                  <a:schemeClr val="tx1"/>
                </a:solidFill>
                <a:ea typeface="MS PGothic" panose="020B0600070205080204" pitchFamily="34" charset="-128"/>
                <a:cs typeface="Calibri" panose="020F0502020204030204" pitchFamily="34" charset="0"/>
                <a:sym typeface="Tahoma" panose="020B0604030504040204" pitchFamily="34" charset="0"/>
              </a:rPr>
              <a:t>mnie to nie dotyczy. Ustępowanie pola przeciwnikowi i zakładanie, że z góry jesteśmy skazani na przegraną. Potrzeby drugiej strony/grupy biorą przewagę nad moimi potrzebami nawet jeśli nie zostały głośno wyartykułowane.  Najważniejsze jest zachowanie dobrej relacji z drugą stroną. Jest w tym element uległości i świadomego zaniedbywania własnych interesów. </a:t>
            </a:r>
          </a:p>
          <a:p>
            <a:pPr marL="0" indent="0">
              <a:buFont typeface="Wingdings" panose="05000000000000000000" pitchFamily="2" charset="2"/>
              <a:buNone/>
            </a:pPr>
            <a:r>
              <a:rPr lang="pl-PL" altLang="pl-PL" sz="2000" b="1" dirty="0">
                <a:solidFill>
                  <a:schemeClr val="tx1"/>
                </a:solidFill>
                <a:ea typeface="MS PGothic" panose="020B0600070205080204" pitchFamily="34" charset="-128"/>
                <a:cs typeface="Calibri" panose="020F0502020204030204" pitchFamily="34" charset="0"/>
                <a:sym typeface="Tahoma" panose="020B0604030504040204" pitchFamily="34" charset="0"/>
              </a:rPr>
              <a:t>Jest w tym również element uległości i może przyjąć nawet formę bezinteresownej wspaniałomyślności, spełnienia czyjegoś żądania wbrew własnej woli, ustąpienia wobec czyjegoś punktu widzenia itp.  </a:t>
            </a:r>
          </a:p>
          <a:p>
            <a:pPr marL="0" indent="0">
              <a:buFont typeface="Wingdings" panose="05000000000000000000" pitchFamily="2" charset="2"/>
              <a:buNone/>
            </a:pPr>
            <a:endParaRPr lang="pl-PL" altLang="pl-PL" sz="2800" dirty="0">
              <a:ea typeface="MS PGothic" panose="020B0600070205080204" pitchFamily="34" charset="-128"/>
              <a:cs typeface="Calibri" panose="020F0502020204030204" pitchFamily="34" charset="0"/>
            </a:endParaRPr>
          </a:p>
        </p:txBody>
      </p:sp>
      <p:sp>
        <p:nvSpPr>
          <p:cNvPr id="118788" name="Symbol zastępczy numeru slajdu 3">
            <a:extLst>
              <a:ext uri="{FF2B5EF4-FFF2-40B4-BE49-F238E27FC236}">
                <a16:creationId xmlns:a16="http://schemas.microsoft.com/office/drawing/2014/main" id="{8328B752-D410-499C-A0D8-7DF17680D884}"/>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FDF5710C-E50C-4DFB-960A-46D2A7E2FCC9}"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35</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8B82C33-D9EF-4569-B83E-FE8AD2A1EC34}"/>
              </a:ext>
            </a:extLst>
          </p:cNvPr>
          <p:cNvSpPr>
            <a:spLocks noGrp="1"/>
          </p:cNvSpPr>
          <p:nvPr>
            <p:ph type="title"/>
          </p:nvPr>
        </p:nvSpPr>
        <p:spPr/>
        <p:txBody>
          <a:bodyPr/>
          <a:lstStyle/>
          <a:p>
            <a:r>
              <a:rPr lang="pl-PL" sz="3200" dirty="0"/>
              <a:t>Wycofywanie się/Dostosowanie – kiedy stosować? </a:t>
            </a:r>
          </a:p>
        </p:txBody>
      </p:sp>
      <p:sp>
        <p:nvSpPr>
          <p:cNvPr id="3" name="Symbol zastępczy zawartości 2">
            <a:extLst>
              <a:ext uri="{FF2B5EF4-FFF2-40B4-BE49-F238E27FC236}">
                <a16:creationId xmlns:a16="http://schemas.microsoft.com/office/drawing/2014/main" id="{CC6B292E-A30B-4978-B3BB-FCAA6E239023}"/>
              </a:ext>
            </a:extLst>
          </p:cNvPr>
          <p:cNvSpPr>
            <a:spLocks noGrp="1"/>
          </p:cNvSpPr>
          <p:nvPr>
            <p:ph idx="1"/>
          </p:nvPr>
        </p:nvSpPr>
        <p:spPr/>
        <p:txBody>
          <a:bodyPr/>
          <a:lstStyle/>
          <a:p>
            <a:pPr marL="0" indent="0">
              <a:buNone/>
            </a:pPr>
            <a:r>
              <a:rPr lang="pl-PL" b="1" dirty="0"/>
              <a:t>GDY:</a:t>
            </a:r>
          </a:p>
          <a:p>
            <a:r>
              <a:rPr lang="pl-PL" b="1" dirty="0"/>
              <a:t>Sprawa jest zdecydowanie ważniejsza dla drugiej strony niż dla ciebie / tzw. „gra nie warta świeczki”/</a:t>
            </a:r>
          </a:p>
          <a:p>
            <a:r>
              <a:rPr lang="pl-PL" b="1" dirty="0"/>
              <a:t>Masz świadomość, że jesteś w błędzie i pozwalasz, aby lepsze stanowisko zwyciężyło</a:t>
            </a:r>
          </a:p>
          <a:p>
            <a:r>
              <a:rPr lang="pl-PL" b="1" dirty="0"/>
              <a:t>Ważniejsze jest zdobycie zaufania drugiej strony i utrzymanie dobrych relacji niż uzyskanie doraźnej korzyści z wygranej sprawy</a:t>
            </a:r>
          </a:p>
          <a:p>
            <a:endParaRPr lang="pl-PL" dirty="0"/>
          </a:p>
        </p:txBody>
      </p:sp>
      <p:sp>
        <p:nvSpPr>
          <p:cNvPr id="4" name="Symbol zastępczy numeru slajdu 3">
            <a:extLst>
              <a:ext uri="{FF2B5EF4-FFF2-40B4-BE49-F238E27FC236}">
                <a16:creationId xmlns:a16="http://schemas.microsoft.com/office/drawing/2014/main" id="{8BE4D8B3-A79D-4323-A0F5-82ED9144C38F}"/>
              </a:ext>
            </a:extLst>
          </p:cNvPr>
          <p:cNvSpPr>
            <a:spLocks noGrp="1"/>
          </p:cNvSpPr>
          <p:nvPr>
            <p:ph type="sldNum" sz="quarter" idx="10"/>
          </p:nvPr>
        </p:nvSpPr>
        <p:spPr/>
        <p:txBody>
          <a:bodyPr/>
          <a:lstStyle/>
          <a:p>
            <a:pPr>
              <a:defRPr/>
            </a:pPr>
            <a:fld id="{C33DC60D-48BD-4ADA-9CBF-0B8D0517EEC0}" type="slidenum">
              <a:rPr lang="en-US" altLang="pl-PL" smtClean="0"/>
              <a:pPr>
                <a:defRPr/>
              </a:pPr>
              <a:t>36</a:t>
            </a:fld>
            <a:endParaRPr lang="en-US" altLang="pl-PL"/>
          </a:p>
        </p:txBody>
      </p:sp>
    </p:spTree>
    <p:extLst>
      <p:ext uri="{BB962C8B-B14F-4D97-AF65-F5344CB8AC3E}">
        <p14:creationId xmlns:p14="http://schemas.microsoft.com/office/powerpoint/2010/main" val="3017134911"/>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ytuł 1">
            <a:extLst>
              <a:ext uri="{FF2B5EF4-FFF2-40B4-BE49-F238E27FC236}">
                <a16:creationId xmlns:a16="http://schemas.microsoft.com/office/drawing/2014/main" id="{BF009F35-13AA-4FF4-88B8-75FE1AD91AA8}"/>
              </a:ext>
            </a:extLst>
          </p:cNvPr>
          <p:cNvSpPr>
            <a:spLocks noGrp="1" noChangeArrowheads="1"/>
          </p:cNvSpPr>
          <p:nvPr>
            <p:ph type="title"/>
          </p:nvPr>
        </p:nvSpPr>
        <p:spPr/>
        <p:txBody>
          <a:bodyPr/>
          <a:lstStyle/>
          <a:p>
            <a:r>
              <a:rPr lang="en-US" altLang="pl-PL"/>
              <a:t>Przykładowe strategie</a:t>
            </a:r>
            <a:r>
              <a:rPr lang="pl-PL" altLang="pl-PL"/>
              <a:t>/style</a:t>
            </a:r>
            <a:r>
              <a:rPr lang="en-US" altLang="pl-PL"/>
              <a:t> </a:t>
            </a:r>
            <a:br>
              <a:rPr lang="en-US" altLang="pl-PL"/>
            </a:br>
            <a:r>
              <a:rPr lang="en-US" altLang="pl-PL"/>
              <a:t>podejścia do konfliktu</a:t>
            </a:r>
            <a:endParaRPr lang="pl-PL" altLang="pl-PL"/>
          </a:p>
        </p:txBody>
      </p:sp>
      <p:sp>
        <p:nvSpPr>
          <p:cNvPr id="3" name="Symbol zastępczy zawartości 2">
            <a:extLst>
              <a:ext uri="{FF2B5EF4-FFF2-40B4-BE49-F238E27FC236}">
                <a16:creationId xmlns:a16="http://schemas.microsoft.com/office/drawing/2014/main" id="{BE8CC73E-D9FC-4157-AFB2-60BBB7D01DB2}"/>
              </a:ext>
            </a:extLst>
          </p:cNvPr>
          <p:cNvSpPr>
            <a:spLocks noGrp="1"/>
          </p:cNvSpPr>
          <p:nvPr>
            <p:ph idx="1"/>
          </p:nvPr>
        </p:nvSpPr>
        <p:spPr/>
        <p:txBody>
          <a:bodyPr/>
          <a:lstStyle/>
          <a:p>
            <a:pPr marL="0" indent="0">
              <a:buNone/>
              <a:defRPr/>
            </a:pPr>
            <a:r>
              <a:rPr lang="pl-PL" altLang="pl-PL" sz="2400" b="1" dirty="0">
                <a:solidFill>
                  <a:srgbClr val="FF0000"/>
                </a:solidFill>
                <a:ea typeface="MS PGothic" pitchFamily="34" charset="-128"/>
                <a:cs typeface="Calibri" pitchFamily="34" charset="0"/>
                <a:sym typeface="Tahoma" pitchFamily="34" charset="0"/>
              </a:rPr>
              <a:t>UNIKANIE </a:t>
            </a:r>
            <a:r>
              <a:rPr lang="pl-PL" altLang="pl-PL" sz="2000" dirty="0">
                <a:solidFill>
                  <a:schemeClr val="tx1"/>
                </a:solidFill>
                <a:ea typeface="MS PGothic" pitchFamily="34" charset="-128"/>
                <a:cs typeface="Calibri" pitchFamily="34" charset="0"/>
                <a:sym typeface="Tahoma" pitchFamily="34" charset="0"/>
              </a:rPr>
              <a:t>– </a:t>
            </a:r>
            <a:r>
              <a:rPr lang="pl-PL" altLang="pl-PL" sz="1600" b="1" dirty="0">
                <a:solidFill>
                  <a:schemeClr val="tx1"/>
                </a:solidFill>
                <a:ea typeface="MS PGothic" pitchFamily="34" charset="-128"/>
                <a:cs typeface="Calibri" pitchFamily="34" charset="0"/>
                <a:sym typeface="Tahoma" pitchFamily="34" charset="0"/>
              </a:rPr>
              <a:t>świat bez konfliktów jest piękny. Jest to unikanie podejmowania jakichkolwiek decyzji, udawanie że problemu nie ma</a:t>
            </a:r>
          </a:p>
          <a:p>
            <a:pPr marL="0" indent="0">
              <a:buNone/>
              <a:defRPr/>
            </a:pPr>
            <a:r>
              <a:rPr lang="pl-PL" altLang="pl-PL" sz="1600" b="1" dirty="0">
                <a:solidFill>
                  <a:schemeClr val="tx1"/>
                </a:solidFill>
                <a:ea typeface="MS PGothic" pitchFamily="34" charset="-128"/>
                <a:cs typeface="Calibri" pitchFamily="34" charset="0"/>
                <a:sym typeface="Tahoma" pitchFamily="34" charset="0"/>
              </a:rPr>
              <a:t> i czekanie, aż konflikt sam się rozwiąże. Strony tłumią w sobie uczucia, unikają wyrażania swoich opinii.</a:t>
            </a:r>
          </a:p>
          <a:p>
            <a:pPr marL="0" indent="0">
              <a:buNone/>
              <a:defRPr/>
            </a:pPr>
            <a:r>
              <a:rPr lang="pl-PL" altLang="pl-PL" sz="1600" b="1" dirty="0">
                <a:solidFill>
                  <a:schemeClr val="tx1"/>
                </a:solidFill>
                <a:ea typeface="MS PGothic" pitchFamily="34" charset="-128"/>
                <a:cs typeface="Calibri" pitchFamily="34" charset="0"/>
                <a:sym typeface="Tahoma" pitchFamily="34" charset="0"/>
              </a:rPr>
              <a:t>Bierna postawa w przypadku sytuacji zapalnej. Może też przybrać formę dyplomatycznego odsunięcia problemu na bok , odłożenia problemu na lepszy czas.</a:t>
            </a:r>
          </a:p>
          <a:p>
            <a:pPr marL="0" indent="0">
              <a:buNone/>
              <a:defRPr/>
            </a:pPr>
            <a:r>
              <a:rPr lang="pl-PL" altLang="pl-PL" sz="1600" b="1" dirty="0">
                <a:solidFill>
                  <a:schemeClr val="tx1"/>
                </a:solidFill>
                <a:ea typeface="MS PGothic" pitchFamily="34" charset="-128"/>
                <a:cs typeface="Calibri" pitchFamily="34" charset="0"/>
                <a:sym typeface="Tahoma" pitchFamily="34" charset="0"/>
              </a:rPr>
              <a:t>Tutaj konflikt rozwija się jak „rak”- jest uleczalny, ale jeśli nie wykryty, to całkowicie zniszczy relacje między stronami konfliktu. Zadajemy pytanie „dlaczego? ale jest już za późno”. </a:t>
            </a:r>
            <a:br>
              <a:rPr lang="pl-PL" altLang="pl-PL" sz="1600" b="1" dirty="0">
                <a:solidFill>
                  <a:schemeClr val="tx1"/>
                </a:solidFill>
                <a:ea typeface="MS PGothic" pitchFamily="34" charset="-128"/>
                <a:cs typeface="Calibri" pitchFamily="34" charset="0"/>
                <a:sym typeface="Tahoma" pitchFamily="34" charset="0"/>
              </a:rPr>
            </a:br>
            <a:endParaRPr lang="pl-PL" altLang="pl-PL" sz="1600" b="1" dirty="0">
              <a:solidFill>
                <a:schemeClr val="tx1"/>
              </a:solidFill>
              <a:ea typeface="MS PGothic" pitchFamily="34" charset="-128"/>
              <a:cs typeface="Calibri" pitchFamily="34" charset="0"/>
              <a:sym typeface="Tahoma" pitchFamily="34" charset="0"/>
            </a:endParaRPr>
          </a:p>
          <a:p>
            <a:pPr>
              <a:defRPr/>
            </a:pPr>
            <a:endParaRPr lang="pl-PL" dirty="0"/>
          </a:p>
        </p:txBody>
      </p:sp>
      <p:sp>
        <p:nvSpPr>
          <p:cNvPr id="119812" name="Symbol zastępczy numeru slajdu 3">
            <a:extLst>
              <a:ext uri="{FF2B5EF4-FFF2-40B4-BE49-F238E27FC236}">
                <a16:creationId xmlns:a16="http://schemas.microsoft.com/office/drawing/2014/main" id="{75E0ACC1-3921-4D5A-9D3E-C7D44236BF2E}"/>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A7D736E6-BFD8-478C-A613-BA9CA09E2832}"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37</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C545D42-9B2E-4A1D-9722-4EE243EE5A2D}"/>
              </a:ext>
            </a:extLst>
          </p:cNvPr>
          <p:cNvSpPr>
            <a:spLocks noGrp="1"/>
          </p:cNvSpPr>
          <p:nvPr>
            <p:ph type="title"/>
          </p:nvPr>
        </p:nvSpPr>
        <p:spPr/>
        <p:txBody>
          <a:bodyPr/>
          <a:lstStyle/>
          <a:p>
            <a:r>
              <a:rPr lang="pl-PL" sz="3600" dirty="0"/>
              <a:t>Unikanie – kiedy stosować ? </a:t>
            </a:r>
          </a:p>
        </p:txBody>
      </p:sp>
      <p:sp>
        <p:nvSpPr>
          <p:cNvPr id="3" name="Symbol zastępczy zawartości 2">
            <a:extLst>
              <a:ext uri="{FF2B5EF4-FFF2-40B4-BE49-F238E27FC236}">
                <a16:creationId xmlns:a16="http://schemas.microsoft.com/office/drawing/2014/main" id="{D803EB06-4D02-43B4-B109-95A42F94652C}"/>
              </a:ext>
            </a:extLst>
          </p:cNvPr>
          <p:cNvSpPr>
            <a:spLocks noGrp="1"/>
          </p:cNvSpPr>
          <p:nvPr>
            <p:ph idx="1"/>
          </p:nvPr>
        </p:nvSpPr>
        <p:spPr>
          <a:xfrm>
            <a:off x="739774" y="2532838"/>
            <a:ext cx="7662863" cy="3268663"/>
          </a:xfrm>
        </p:spPr>
        <p:txBody>
          <a:bodyPr/>
          <a:lstStyle/>
          <a:p>
            <a:pPr marL="0" indent="0">
              <a:buNone/>
            </a:pPr>
            <a:r>
              <a:rPr lang="pl-PL" b="1" dirty="0"/>
              <a:t>GDY:</a:t>
            </a:r>
          </a:p>
          <a:p>
            <a:r>
              <a:rPr lang="pl-PL" sz="1600" b="1" dirty="0"/>
              <a:t>Cel nie jest zbyt ważny, albo ważny przejściowo</a:t>
            </a:r>
          </a:p>
          <a:p>
            <a:r>
              <a:rPr lang="pl-PL" sz="1600" b="1" dirty="0"/>
              <a:t>Nie ma żadnych szans na zaspokojenie naszych dążeń czy uznania naszych racji</a:t>
            </a:r>
          </a:p>
          <a:p>
            <a:r>
              <a:rPr lang="pl-PL" sz="1600" b="1" dirty="0"/>
              <a:t>Straty z powodu kontynuowania konfliktu przeważają nad ewentualnymi zyskami z jego rozwiązania</a:t>
            </a:r>
          </a:p>
          <a:p>
            <a:r>
              <a:rPr lang="pl-PL" sz="1600" b="1" dirty="0"/>
              <a:t>Trzeba sobie lub drugiej stronie dać czas na ochłonięcie i zredukowanie napięcia emocjonalnego</a:t>
            </a:r>
          </a:p>
          <a:p>
            <a:r>
              <a:rPr lang="pl-PL" sz="1600" b="1" dirty="0"/>
              <a:t>Mamy podstawy sądzić, że wydarzenia w przyszłości rzucą nowe światło na cały problem </a:t>
            </a:r>
          </a:p>
          <a:p>
            <a:endParaRPr lang="pl-PL" sz="1600" dirty="0"/>
          </a:p>
        </p:txBody>
      </p:sp>
      <p:sp>
        <p:nvSpPr>
          <p:cNvPr id="4" name="Symbol zastępczy numeru slajdu 3">
            <a:extLst>
              <a:ext uri="{FF2B5EF4-FFF2-40B4-BE49-F238E27FC236}">
                <a16:creationId xmlns:a16="http://schemas.microsoft.com/office/drawing/2014/main" id="{71DA91C5-80D5-4131-92C2-06CB2837A2AD}"/>
              </a:ext>
            </a:extLst>
          </p:cNvPr>
          <p:cNvSpPr>
            <a:spLocks noGrp="1"/>
          </p:cNvSpPr>
          <p:nvPr>
            <p:ph type="sldNum" sz="quarter" idx="10"/>
          </p:nvPr>
        </p:nvSpPr>
        <p:spPr/>
        <p:txBody>
          <a:bodyPr/>
          <a:lstStyle/>
          <a:p>
            <a:pPr>
              <a:defRPr/>
            </a:pPr>
            <a:fld id="{C33DC60D-48BD-4ADA-9CBF-0B8D0517EEC0}" type="slidenum">
              <a:rPr lang="en-US" altLang="pl-PL" smtClean="0"/>
              <a:pPr>
                <a:defRPr/>
              </a:pPr>
              <a:t>38</a:t>
            </a:fld>
            <a:endParaRPr lang="en-US" altLang="pl-PL"/>
          </a:p>
        </p:txBody>
      </p:sp>
    </p:spTree>
    <p:extLst>
      <p:ext uri="{BB962C8B-B14F-4D97-AF65-F5344CB8AC3E}">
        <p14:creationId xmlns:p14="http://schemas.microsoft.com/office/powerpoint/2010/main" val="2119237189"/>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2979B43-85F2-A389-0C50-4CA1DEF26A38}"/>
              </a:ext>
            </a:extLst>
          </p:cNvPr>
          <p:cNvSpPr>
            <a:spLocks noGrp="1"/>
          </p:cNvSpPr>
          <p:nvPr>
            <p:ph type="title"/>
          </p:nvPr>
        </p:nvSpPr>
        <p:spPr/>
        <p:txBody>
          <a:bodyPr/>
          <a:lstStyle/>
          <a:p>
            <a:r>
              <a:rPr lang="pl-PL" dirty="0"/>
              <a:t>Przykładowe techniki rozwiązywania konfliktów</a:t>
            </a:r>
          </a:p>
        </p:txBody>
      </p:sp>
      <p:sp>
        <p:nvSpPr>
          <p:cNvPr id="3" name="Symbol zastępczy zawartości 2">
            <a:extLst>
              <a:ext uri="{FF2B5EF4-FFF2-40B4-BE49-F238E27FC236}">
                <a16:creationId xmlns:a16="http://schemas.microsoft.com/office/drawing/2014/main" id="{269B4D76-FA70-13EB-C6E5-FACB6E3A2F78}"/>
              </a:ext>
            </a:extLst>
          </p:cNvPr>
          <p:cNvSpPr>
            <a:spLocks noGrp="1"/>
          </p:cNvSpPr>
          <p:nvPr>
            <p:ph idx="1"/>
          </p:nvPr>
        </p:nvSpPr>
        <p:spPr>
          <a:xfrm>
            <a:off x="624681" y="2204863"/>
            <a:ext cx="7619727" cy="4275311"/>
          </a:xfrm>
        </p:spPr>
        <p:txBody>
          <a:bodyPr/>
          <a:lstStyle/>
          <a:p>
            <a:r>
              <a:rPr lang="pl-PL" sz="2000" b="1" dirty="0"/>
              <a:t>„Spotkanie w milczeniu”</a:t>
            </a:r>
          </a:p>
          <a:p>
            <a:r>
              <a:rPr lang="pl-PL" sz="2000" b="1" dirty="0"/>
              <a:t>„Wspólny cel”</a:t>
            </a:r>
          </a:p>
          <a:p>
            <a:r>
              <a:rPr lang="pl-PL" sz="2000" b="1" dirty="0"/>
              <a:t>„Procedura jednego tekstu”</a:t>
            </a:r>
          </a:p>
          <a:p>
            <a:r>
              <a:rPr lang="pl-PL" sz="2000" b="1" dirty="0"/>
              <a:t>„Prowokowanie wątpliwości </a:t>
            </a:r>
          </a:p>
          <a:p>
            <a:r>
              <a:rPr lang="pl-PL" sz="2000" b="1" dirty="0"/>
              <a:t>„Plus – minus-interesujące”</a:t>
            </a:r>
          </a:p>
          <a:p>
            <a:r>
              <a:rPr lang="pl-PL" sz="2000" b="1" dirty="0"/>
              <a:t>„Wymiana wizerunków”</a:t>
            </a:r>
          </a:p>
          <a:p>
            <a:r>
              <a:rPr lang="pl-PL" sz="2000" b="1" dirty="0"/>
              <a:t>Burza mózgów”</a:t>
            </a:r>
          </a:p>
        </p:txBody>
      </p:sp>
      <p:sp>
        <p:nvSpPr>
          <p:cNvPr id="4" name="Symbol zastępczy numeru slajdu 3">
            <a:extLst>
              <a:ext uri="{FF2B5EF4-FFF2-40B4-BE49-F238E27FC236}">
                <a16:creationId xmlns:a16="http://schemas.microsoft.com/office/drawing/2014/main" id="{2B33B94D-C5DC-6B6C-5804-983A0D4159D6}"/>
              </a:ext>
            </a:extLst>
          </p:cNvPr>
          <p:cNvSpPr>
            <a:spLocks noGrp="1"/>
          </p:cNvSpPr>
          <p:nvPr>
            <p:ph type="sldNum" sz="quarter" idx="10"/>
          </p:nvPr>
        </p:nvSpPr>
        <p:spPr/>
        <p:txBody>
          <a:bodyPr/>
          <a:lstStyle/>
          <a:p>
            <a:pPr>
              <a:defRPr/>
            </a:pPr>
            <a:fld id="{C33DC60D-48BD-4ADA-9CBF-0B8D0517EEC0}" type="slidenum">
              <a:rPr lang="en-US" altLang="pl-PL" smtClean="0"/>
              <a:pPr>
                <a:defRPr/>
              </a:pPr>
              <a:t>39</a:t>
            </a:fld>
            <a:endParaRPr lang="en-US" altLang="pl-PL"/>
          </a:p>
        </p:txBody>
      </p:sp>
    </p:spTree>
    <p:extLst>
      <p:ext uri="{BB962C8B-B14F-4D97-AF65-F5344CB8AC3E}">
        <p14:creationId xmlns:p14="http://schemas.microsoft.com/office/powerpoint/2010/main" val="137118055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ytuł 1">
            <a:extLst>
              <a:ext uri="{FF2B5EF4-FFF2-40B4-BE49-F238E27FC236}">
                <a16:creationId xmlns:a16="http://schemas.microsoft.com/office/drawing/2014/main" id="{E80EBD9F-B356-4870-B1C4-B9A22BE2092C}"/>
              </a:ext>
            </a:extLst>
          </p:cNvPr>
          <p:cNvSpPr>
            <a:spLocks noGrp="1" noChangeArrowheads="1"/>
          </p:cNvSpPr>
          <p:nvPr>
            <p:ph type="title"/>
          </p:nvPr>
        </p:nvSpPr>
        <p:spPr/>
        <p:txBody>
          <a:bodyPr/>
          <a:lstStyle/>
          <a:p>
            <a:br>
              <a:rPr lang="pl-PL" altLang="pl-PL" sz="4000"/>
            </a:br>
            <a:r>
              <a:rPr lang="pl-PL" altLang="pl-PL" sz="4000"/>
              <a:t>Co znaczy </a:t>
            </a:r>
            <a:r>
              <a:rPr lang="pl-PL" altLang="pl-PL" sz="4000" b="1"/>
              <a:t> NIEZGODNOŚĆ </a:t>
            </a:r>
            <a:r>
              <a:rPr lang="pl-PL" altLang="pl-PL" sz="4000"/>
              <a:t>w przypadku konfliktu ?</a:t>
            </a:r>
            <a:br>
              <a:rPr lang="pl-PL" altLang="pl-PL" sz="4000" b="1"/>
            </a:br>
            <a:endParaRPr lang="pl-PL" altLang="pl-PL" sz="4000"/>
          </a:p>
        </p:txBody>
      </p:sp>
      <p:sp>
        <p:nvSpPr>
          <p:cNvPr id="105475" name="Symbol zastępczy zawartości 2">
            <a:extLst>
              <a:ext uri="{FF2B5EF4-FFF2-40B4-BE49-F238E27FC236}">
                <a16:creationId xmlns:a16="http://schemas.microsoft.com/office/drawing/2014/main" id="{24E858B3-8331-412E-93AA-AF0B839F3A82}"/>
              </a:ext>
            </a:extLst>
          </p:cNvPr>
          <p:cNvSpPr>
            <a:spLocks noGrp="1" noChangeArrowheads="1"/>
          </p:cNvSpPr>
          <p:nvPr>
            <p:ph idx="1"/>
          </p:nvPr>
        </p:nvSpPr>
        <p:spPr/>
        <p:txBody>
          <a:bodyPr/>
          <a:lstStyle/>
          <a:p>
            <a:r>
              <a:rPr lang="pl-PL" altLang="pl-PL" sz="2400" b="1"/>
              <a:t>Pewien poziom rozbieżności pomiędzy stronami, wynikająca zwykle z pewnego poziomu niezrozumienia – taki stan może powodować zaburzenie w postrzeganiu konfliktu a nawet go wyolbrzymiać. </a:t>
            </a:r>
          </a:p>
          <a:p>
            <a:r>
              <a:rPr lang="pl-PL" altLang="pl-PL" sz="2400" b="1"/>
              <a:t>Możliwe rozwiązanie konfliktu to zdefiniowanie /dostrzeżenie/ prawdziwego zakresu niezgodności i poznanie prawdziwych potrzeb stron  </a:t>
            </a:r>
          </a:p>
        </p:txBody>
      </p:sp>
      <p:sp>
        <p:nvSpPr>
          <p:cNvPr id="105476" name="Symbol zastępczy numeru slajdu 3">
            <a:extLst>
              <a:ext uri="{FF2B5EF4-FFF2-40B4-BE49-F238E27FC236}">
                <a16:creationId xmlns:a16="http://schemas.microsoft.com/office/drawing/2014/main" id="{7BA847C9-94C8-4625-94F1-8EA9C4165652}"/>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5C97D3ED-09E9-4640-BC21-BFB95380D307}"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4</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F82E76C-90C5-D6D0-5C2F-30ED504A3F0F}"/>
              </a:ext>
            </a:extLst>
          </p:cNvPr>
          <p:cNvSpPr>
            <a:spLocks noGrp="1"/>
          </p:cNvSpPr>
          <p:nvPr>
            <p:ph type="title"/>
          </p:nvPr>
        </p:nvSpPr>
        <p:spPr/>
        <p:txBody>
          <a:bodyPr/>
          <a:lstStyle/>
          <a:p>
            <a:r>
              <a:rPr lang="pl-PL" dirty="0"/>
              <a:t>„Spotkanie w milczeniu”</a:t>
            </a:r>
          </a:p>
        </p:txBody>
      </p:sp>
      <p:sp>
        <p:nvSpPr>
          <p:cNvPr id="3" name="Symbol zastępczy zawartości 2">
            <a:extLst>
              <a:ext uri="{FF2B5EF4-FFF2-40B4-BE49-F238E27FC236}">
                <a16:creationId xmlns:a16="http://schemas.microsoft.com/office/drawing/2014/main" id="{780103D9-7AF0-570D-3DF5-73CC849C416B}"/>
              </a:ext>
            </a:extLst>
          </p:cNvPr>
          <p:cNvSpPr>
            <a:spLocks noGrp="1"/>
          </p:cNvSpPr>
          <p:nvPr>
            <p:ph idx="1"/>
          </p:nvPr>
        </p:nvSpPr>
        <p:spPr/>
        <p:txBody>
          <a:bodyPr/>
          <a:lstStyle/>
          <a:p>
            <a:r>
              <a:rPr lang="pl-PL" b="1" dirty="0"/>
              <a:t>Technika wywodzi się ze starożytnej Grecji  - ma pomagać w sytuacjach konfliktowych spowodowanych nieprecyzyjnością i nieumiejętnością komunikacji werbalnej. </a:t>
            </a:r>
          </a:p>
          <a:p>
            <a:pPr marL="0" indent="0">
              <a:buNone/>
            </a:pPr>
            <a:r>
              <a:rPr lang="pl-PL" b="1" dirty="0"/>
              <a:t>Zasadą jest przebywanie stron w jednym pomieszczeniu przez dłuższy czas np. cały dzień i bezwzględny zakaz wypowiadania się oraz zakaz agresji. </a:t>
            </a:r>
          </a:p>
          <a:p>
            <a:pPr marL="0" indent="0">
              <a:buNone/>
            </a:pPr>
            <a:r>
              <a:rPr lang="pl-PL" b="1" dirty="0">
                <a:solidFill>
                  <a:srgbClr val="00B050"/>
                </a:solidFill>
              </a:rPr>
              <a:t>Cel - osiągnięcie porozumienia lub obniżenie napięcia u obu stron i zmiana ich nastawienia do konfliktu i partnera.  </a:t>
            </a:r>
          </a:p>
        </p:txBody>
      </p:sp>
      <p:sp>
        <p:nvSpPr>
          <p:cNvPr id="4" name="Symbol zastępczy numeru slajdu 3">
            <a:extLst>
              <a:ext uri="{FF2B5EF4-FFF2-40B4-BE49-F238E27FC236}">
                <a16:creationId xmlns:a16="http://schemas.microsoft.com/office/drawing/2014/main" id="{A9C9F0AC-CBF2-0692-11A7-41531ED561A8}"/>
              </a:ext>
            </a:extLst>
          </p:cNvPr>
          <p:cNvSpPr>
            <a:spLocks noGrp="1"/>
          </p:cNvSpPr>
          <p:nvPr>
            <p:ph type="sldNum" sz="quarter" idx="10"/>
          </p:nvPr>
        </p:nvSpPr>
        <p:spPr/>
        <p:txBody>
          <a:bodyPr/>
          <a:lstStyle/>
          <a:p>
            <a:pPr>
              <a:defRPr/>
            </a:pPr>
            <a:fld id="{C33DC60D-48BD-4ADA-9CBF-0B8D0517EEC0}" type="slidenum">
              <a:rPr lang="en-US" altLang="pl-PL" smtClean="0"/>
              <a:pPr>
                <a:defRPr/>
              </a:pPr>
              <a:t>40</a:t>
            </a:fld>
            <a:endParaRPr lang="en-US" altLang="pl-PL"/>
          </a:p>
        </p:txBody>
      </p:sp>
    </p:spTree>
    <p:extLst>
      <p:ext uri="{BB962C8B-B14F-4D97-AF65-F5344CB8AC3E}">
        <p14:creationId xmlns:p14="http://schemas.microsoft.com/office/powerpoint/2010/main" val="2983916454"/>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5A1BC6A-D194-F725-60A6-09D3693CE6DF}"/>
              </a:ext>
            </a:extLst>
          </p:cNvPr>
          <p:cNvSpPr>
            <a:spLocks noGrp="1"/>
          </p:cNvSpPr>
          <p:nvPr>
            <p:ph type="title"/>
          </p:nvPr>
        </p:nvSpPr>
        <p:spPr/>
        <p:txBody>
          <a:bodyPr/>
          <a:lstStyle/>
          <a:p>
            <a:r>
              <a:rPr lang="pl-PL" dirty="0"/>
              <a:t>„Wspólny cel”</a:t>
            </a:r>
          </a:p>
        </p:txBody>
      </p:sp>
      <p:sp>
        <p:nvSpPr>
          <p:cNvPr id="3" name="Symbol zastępczy zawartości 2">
            <a:extLst>
              <a:ext uri="{FF2B5EF4-FFF2-40B4-BE49-F238E27FC236}">
                <a16:creationId xmlns:a16="http://schemas.microsoft.com/office/drawing/2014/main" id="{15C81D3A-0825-06D0-7677-D04A151D0ACB}"/>
              </a:ext>
            </a:extLst>
          </p:cNvPr>
          <p:cNvSpPr>
            <a:spLocks noGrp="1"/>
          </p:cNvSpPr>
          <p:nvPr>
            <p:ph idx="1"/>
          </p:nvPr>
        </p:nvSpPr>
        <p:spPr/>
        <p:txBody>
          <a:bodyPr/>
          <a:lstStyle/>
          <a:p>
            <a:pPr algn="just"/>
            <a:r>
              <a:rPr lang="pl-PL" b="1" dirty="0"/>
              <a:t>Wyznaczenie wspólnego zadania często pełni rolę katalizatora sprzyjającego pojednaniu. Stworzenie sytuacji zadaniowej angażuje dwie strony/ grupy i wszyscy koncentrują się na wykonaniu zadania, w którym widzą korzyść,  ale musi być  świadomość korzyści dla obu stron. Sytuacja wymaga współdziałania wzajemnej komunikacji. </a:t>
            </a:r>
          </a:p>
          <a:p>
            <a:pPr marL="0" indent="0" algn="just">
              <a:buNone/>
            </a:pPr>
            <a:r>
              <a:rPr lang="pl-PL" b="1" dirty="0">
                <a:solidFill>
                  <a:srgbClr val="00B050"/>
                </a:solidFill>
              </a:rPr>
              <a:t>Cel – początek konstruktywnej fazy konfliktu umożliwiające rozwiązanie sporu</a:t>
            </a:r>
          </a:p>
          <a:p>
            <a:pPr marL="0" indent="0">
              <a:buNone/>
            </a:pPr>
            <a:r>
              <a:rPr lang="pl-PL" dirty="0"/>
              <a:t> </a:t>
            </a:r>
          </a:p>
        </p:txBody>
      </p:sp>
      <p:sp>
        <p:nvSpPr>
          <p:cNvPr id="4" name="Symbol zastępczy numeru slajdu 3">
            <a:extLst>
              <a:ext uri="{FF2B5EF4-FFF2-40B4-BE49-F238E27FC236}">
                <a16:creationId xmlns:a16="http://schemas.microsoft.com/office/drawing/2014/main" id="{0E8C28AA-48F6-F28D-A05E-9687BFD860BA}"/>
              </a:ext>
            </a:extLst>
          </p:cNvPr>
          <p:cNvSpPr>
            <a:spLocks noGrp="1"/>
          </p:cNvSpPr>
          <p:nvPr>
            <p:ph type="sldNum" sz="quarter" idx="10"/>
          </p:nvPr>
        </p:nvSpPr>
        <p:spPr/>
        <p:txBody>
          <a:bodyPr/>
          <a:lstStyle/>
          <a:p>
            <a:pPr>
              <a:defRPr/>
            </a:pPr>
            <a:fld id="{C33DC60D-48BD-4ADA-9CBF-0B8D0517EEC0}" type="slidenum">
              <a:rPr lang="en-US" altLang="pl-PL" smtClean="0"/>
              <a:pPr>
                <a:defRPr/>
              </a:pPr>
              <a:t>41</a:t>
            </a:fld>
            <a:endParaRPr lang="en-US" altLang="pl-PL"/>
          </a:p>
        </p:txBody>
      </p:sp>
    </p:spTree>
    <p:extLst>
      <p:ext uri="{BB962C8B-B14F-4D97-AF65-F5344CB8AC3E}">
        <p14:creationId xmlns:p14="http://schemas.microsoft.com/office/powerpoint/2010/main" val="876662912"/>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E4C1B37-55AF-DFA9-6458-ED252AE56E3F}"/>
              </a:ext>
            </a:extLst>
          </p:cNvPr>
          <p:cNvSpPr>
            <a:spLocks noGrp="1"/>
          </p:cNvSpPr>
          <p:nvPr>
            <p:ph type="title"/>
          </p:nvPr>
        </p:nvSpPr>
        <p:spPr/>
        <p:txBody>
          <a:bodyPr/>
          <a:lstStyle/>
          <a:p>
            <a:r>
              <a:rPr lang="pl-PL" dirty="0"/>
              <a:t>‚Procedura jednego tekstu”</a:t>
            </a:r>
          </a:p>
        </p:txBody>
      </p:sp>
      <p:sp>
        <p:nvSpPr>
          <p:cNvPr id="3" name="Symbol zastępczy zawartości 2">
            <a:extLst>
              <a:ext uri="{FF2B5EF4-FFF2-40B4-BE49-F238E27FC236}">
                <a16:creationId xmlns:a16="http://schemas.microsoft.com/office/drawing/2014/main" id="{F00F6C50-B1BF-9360-DE4E-133EB580702F}"/>
              </a:ext>
            </a:extLst>
          </p:cNvPr>
          <p:cNvSpPr>
            <a:spLocks noGrp="1"/>
          </p:cNvSpPr>
          <p:nvPr>
            <p:ph idx="1"/>
          </p:nvPr>
        </p:nvSpPr>
        <p:spPr>
          <a:xfrm>
            <a:off x="739775" y="2348880"/>
            <a:ext cx="7720657" cy="3688383"/>
          </a:xfrm>
        </p:spPr>
        <p:txBody>
          <a:bodyPr/>
          <a:lstStyle/>
          <a:p>
            <a:pPr algn="just"/>
            <a:r>
              <a:rPr lang="pl-PL" b="1" dirty="0"/>
              <a:t>Technika z udziałem mediatora, który rozpoznaje strukturę motywów i potrzeb stron konfliktu i następni przygotowuje wspólną dla obu stron listę interesów, którą strony sporu poddają krytyce. Po czasie, często długim, przeciwnicy powinni wypracować przy udziale mediatora tekst, którego nie można  już poprawić. Mediator prosi strony o analizę projektu pod kątem zaspokojenia własnych potrzebie interesów oraz o podjęcie decyzji akceptującej lub odrzucającej prezentowany sposób rozwiązania sporu. </a:t>
            </a:r>
          </a:p>
          <a:p>
            <a:pPr marL="0" indent="0" algn="just">
              <a:buNone/>
            </a:pPr>
            <a:r>
              <a:rPr lang="pl-PL" b="1" dirty="0">
                <a:solidFill>
                  <a:srgbClr val="00B050"/>
                </a:solidFill>
              </a:rPr>
              <a:t>Cel- likwidacja tzw. sporu pozycyjnego przeciwników</a:t>
            </a:r>
          </a:p>
        </p:txBody>
      </p:sp>
      <p:sp>
        <p:nvSpPr>
          <p:cNvPr id="4" name="Symbol zastępczy numeru slajdu 3">
            <a:extLst>
              <a:ext uri="{FF2B5EF4-FFF2-40B4-BE49-F238E27FC236}">
                <a16:creationId xmlns:a16="http://schemas.microsoft.com/office/drawing/2014/main" id="{A4ECBDF5-797A-B156-6168-2BBFF01CC2E8}"/>
              </a:ext>
            </a:extLst>
          </p:cNvPr>
          <p:cNvSpPr>
            <a:spLocks noGrp="1"/>
          </p:cNvSpPr>
          <p:nvPr>
            <p:ph type="sldNum" sz="quarter" idx="10"/>
          </p:nvPr>
        </p:nvSpPr>
        <p:spPr/>
        <p:txBody>
          <a:bodyPr/>
          <a:lstStyle/>
          <a:p>
            <a:pPr>
              <a:defRPr/>
            </a:pPr>
            <a:fld id="{C33DC60D-48BD-4ADA-9CBF-0B8D0517EEC0}" type="slidenum">
              <a:rPr lang="en-US" altLang="pl-PL" smtClean="0"/>
              <a:pPr>
                <a:defRPr/>
              </a:pPr>
              <a:t>42</a:t>
            </a:fld>
            <a:endParaRPr lang="en-US" altLang="pl-PL"/>
          </a:p>
        </p:txBody>
      </p:sp>
    </p:spTree>
    <p:extLst>
      <p:ext uri="{BB962C8B-B14F-4D97-AF65-F5344CB8AC3E}">
        <p14:creationId xmlns:p14="http://schemas.microsoft.com/office/powerpoint/2010/main" val="106280087"/>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DFE2348-979E-96D9-FAAF-A4E680E924ED}"/>
              </a:ext>
            </a:extLst>
          </p:cNvPr>
          <p:cNvSpPr>
            <a:spLocks noGrp="1"/>
          </p:cNvSpPr>
          <p:nvPr>
            <p:ph type="title"/>
          </p:nvPr>
        </p:nvSpPr>
        <p:spPr/>
        <p:txBody>
          <a:bodyPr/>
          <a:lstStyle/>
          <a:p>
            <a:r>
              <a:rPr lang="pl-PL" dirty="0"/>
              <a:t>„Prowokowanie wątpliwości”</a:t>
            </a:r>
          </a:p>
        </p:txBody>
      </p:sp>
      <p:sp>
        <p:nvSpPr>
          <p:cNvPr id="3" name="Symbol zastępczy zawartości 2">
            <a:extLst>
              <a:ext uri="{FF2B5EF4-FFF2-40B4-BE49-F238E27FC236}">
                <a16:creationId xmlns:a16="http://schemas.microsoft.com/office/drawing/2014/main" id="{A631C052-FD6E-846D-7AAF-F154E2ED8B5D}"/>
              </a:ext>
            </a:extLst>
          </p:cNvPr>
          <p:cNvSpPr>
            <a:spLocks noGrp="1"/>
          </p:cNvSpPr>
          <p:nvPr>
            <p:ph idx="1"/>
          </p:nvPr>
        </p:nvSpPr>
        <p:spPr/>
        <p:txBody>
          <a:bodyPr/>
          <a:lstStyle/>
          <a:p>
            <a:pPr algn="just"/>
            <a:r>
              <a:rPr lang="pl-PL" b="1" dirty="0"/>
              <a:t>Wokół błędnych definicji spór może narastać. Strony sporu formułują na piśmie problem, uwzględniając przedmiot konfliktu, stanowisko własne i strony przeciwnej. Następnie podkreślają wszystkie słowa, sformułowania, które budzą ich wątpliwość. </a:t>
            </a:r>
          </a:p>
          <a:p>
            <a:pPr marL="0" indent="0" algn="just">
              <a:buNone/>
            </a:pPr>
            <a:r>
              <a:rPr lang="pl-PL" b="1" dirty="0">
                <a:solidFill>
                  <a:srgbClr val="00B050"/>
                </a:solidFill>
              </a:rPr>
              <a:t>Cel – możliwość ewentualnego przedefiniowania użytych sformułowań i słów, co może umożliwić uzyskanie jasnego wglądu w kwestie mające znaczenie dla sporu, a spór podjęty na nowo może okazać się prostszy niż to pierwotnie wyglądało. </a:t>
            </a:r>
          </a:p>
        </p:txBody>
      </p:sp>
      <p:sp>
        <p:nvSpPr>
          <p:cNvPr id="4" name="Symbol zastępczy numeru slajdu 3">
            <a:extLst>
              <a:ext uri="{FF2B5EF4-FFF2-40B4-BE49-F238E27FC236}">
                <a16:creationId xmlns:a16="http://schemas.microsoft.com/office/drawing/2014/main" id="{C1737869-4161-666E-0005-8A9CB0BF1CE5}"/>
              </a:ext>
            </a:extLst>
          </p:cNvPr>
          <p:cNvSpPr>
            <a:spLocks noGrp="1"/>
          </p:cNvSpPr>
          <p:nvPr>
            <p:ph type="sldNum" sz="quarter" idx="10"/>
          </p:nvPr>
        </p:nvSpPr>
        <p:spPr/>
        <p:txBody>
          <a:bodyPr/>
          <a:lstStyle/>
          <a:p>
            <a:pPr>
              <a:defRPr/>
            </a:pPr>
            <a:fld id="{C33DC60D-48BD-4ADA-9CBF-0B8D0517EEC0}" type="slidenum">
              <a:rPr lang="en-US" altLang="pl-PL" smtClean="0"/>
              <a:pPr>
                <a:defRPr/>
              </a:pPr>
              <a:t>43</a:t>
            </a:fld>
            <a:endParaRPr lang="en-US" altLang="pl-PL"/>
          </a:p>
        </p:txBody>
      </p:sp>
    </p:spTree>
    <p:extLst>
      <p:ext uri="{BB962C8B-B14F-4D97-AF65-F5344CB8AC3E}">
        <p14:creationId xmlns:p14="http://schemas.microsoft.com/office/powerpoint/2010/main" val="1815411468"/>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3F6F86F-BD60-E9B0-AD4B-A5DC9506E94D}"/>
              </a:ext>
            </a:extLst>
          </p:cNvPr>
          <p:cNvSpPr>
            <a:spLocks noGrp="1"/>
          </p:cNvSpPr>
          <p:nvPr>
            <p:ph type="title"/>
          </p:nvPr>
        </p:nvSpPr>
        <p:spPr/>
        <p:txBody>
          <a:bodyPr/>
          <a:lstStyle/>
          <a:p>
            <a:r>
              <a:rPr lang="pl-PL" dirty="0"/>
              <a:t>„Plus minus interesujące / P-M-I/”</a:t>
            </a:r>
          </a:p>
        </p:txBody>
      </p:sp>
      <p:sp>
        <p:nvSpPr>
          <p:cNvPr id="3" name="Symbol zastępczy zawartości 2">
            <a:extLst>
              <a:ext uri="{FF2B5EF4-FFF2-40B4-BE49-F238E27FC236}">
                <a16:creationId xmlns:a16="http://schemas.microsoft.com/office/drawing/2014/main" id="{962B6021-C269-D38F-6FC2-A28E588F7A54}"/>
              </a:ext>
            </a:extLst>
          </p:cNvPr>
          <p:cNvSpPr>
            <a:spLocks noGrp="1"/>
          </p:cNvSpPr>
          <p:nvPr>
            <p:ph idx="1"/>
          </p:nvPr>
        </p:nvSpPr>
        <p:spPr/>
        <p:txBody>
          <a:bodyPr/>
          <a:lstStyle/>
          <a:p>
            <a:pPr algn="just"/>
            <a:r>
              <a:rPr lang="pl-PL" b="1" dirty="0"/>
              <a:t>Polega na chwilowym zawieszeniu własnego „ja” i próbie zrozumienia drugiego człowieka. Poszukujemy  w prezentowanym przez drugą stanowisku plusów, minusów i wybieramy po odpowiedniej modyfikacji to co jest w tym interesujące.  Technika P-M-I uczy tolerancji, pomaga złamać nawyk odrzucania pomysłów innych ludzi, sprzyja otwartości myślenia. </a:t>
            </a:r>
          </a:p>
          <a:p>
            <a:pPr marL="0" indent="0" algn="just">
              <a:buNone/>
            </a:pPr>
            <a:r>
              <a:rPr lang="pl-PL" b="1" dirty="0">
                <a:solidFill>
                  <a:srgbClr val="00B050"/>
                </a:solidFill>
              </a:rPr>
              <a:t>Cel - technika P-M-I depersonalizuje problem, przesuwa punkt koncentracji z obrony samooceny  na istotę problemu. </a:t>
            </a:r>
          </a:p>
        </p:txBody>
      </p:sp>
      <p:sp>
        <p:nvSpPr>
          <p:cNvPr id="4" name="Symbol zastępczy numeru slajdu 3">
            <a:extLst>
              <a:ext uri="{FF2B5EF4-FFF2-40B4-BE49-F238E27FC236}">
                <a16:creationId xmlns:a16="http://schemas.microsoft.com/office/drawing/2014/main" id="{FFE68C1F-06BD-0CCD-BF8E-19FF23F0D701}"/>
              </a:ext>
            </a:extLst>
          </p:cNvPr>
          <p:cNvSpPr>
            <a:spLocks noGrp="1"/>
          </p:cNvSpPr>
          <p:nvPr>
            <p:ph type="sldNum" sz="quarter" idx="10"/>
          </p:nvPr>
        </p:nvSpPr>
        <p:spPr/>
        <p:txBody>
          <a:bodyPr/>
          <a:lstStyle/>
          <a:p>
            <a:pPr>
              <a:defRPr/>
            </a:pPr>
            <a:fld id="{C33DC60D-48BD-4ADA-9CBF-0B8D0517EEC0}" type="slidenum">
              <a:rPr lang="en-US" altLang="pl-PL" smtClean="0"/>
              <a:pPr>
                <a:defRPr/>
              </a:pPr>
              <a:t>44</a:t>
            </a:fld>
            <a:endParaRPr lang="en-US" altLang="pl-PL"/>
          </a:p>
        </p:txBody>
      </p:sp>
    </p:spTree>
    <p:extLst>
      <p:ext uri="{BB962C8B-B14F-4D97-AF65-F5344CB8AC3E}">
        <p14:creationId xmlns:p14="http://schemas.microsoft.com/office/powerpoint/2010/main" val="1494026086"/>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8CA5509-ABC0-ED3E-75C9-8FC43B690800}"/>
              </a:ext>
            </a:extLst>
          </p:cNvPr>
          <p:cNvSpPr>
            <a:spLocks noGrp="1"/>
          </p:cNvSpPr>
          <p:nvPr>
            <p:ph type="title"/>
          </p:nvPr>
        </p:nvSpPr>
        <p:spPr/>
        <p:txBody>
          <a:bodyPr/>
          <a:lstStyle/>
          <a:p>
            <a:r>
              <a:rPr lang="pl-PL" dirty="0"/>
              <a:t>„Wymiana wizerunków”</a:t>
            </a:r>
          </a:p>
        </p:txBody>
      </p:sp>
      <p:sp>
        <p:nvSpPr>
          <p:cNvPr id="3" name="Symbol zastępczy zawartości 2">
            <a:extLst>
              <a:ext uri="{FF2B5EF4-FFF2-40B4-BE49-F238E27FC236}">
                <a16:creationId xmlns:a16="http://schemas.microsoft.com/office/drawing/2014/main" id="{2D4AFCB4-1446-4C86-EC0B-9FFD47E19FDC}"/>
              </a:ext>
            </a:extLst>
          </p:cNvPr>
          <p:cNvSpPr>
            <a:spLocks noGrp="1"/>
          </p:cNvSpPr>
          <p:nvPr>
            <p:ph idx="1"/>
          </p:nvPr>
        </p:nvSpPr>
        <p:spPr/>
        <p:txBody>
          <a:bodyPr/>
          <a:lstStyle/>
          <a:p>
            <a:pPr algn="just"/>
            <a:r>
              <a:rPr lang="pl-PL" b="1" dirty="0"/>
              <a:t>Technika stosowana kiedy dojście do porozumienia utrudnione jest przez zafałszowane spostrzeganie stron konfliktu. Każda ze stron sporządza swobodny szkic wizerunku swojego i wizerunku drugiej strony /plusy i minusy/. Następuje wymiana wizerunków w celu zapoznania się jak nas postrzega druga strona. Ułatwia to analizę własnego zachowania i umożliwia wgląd w zachowania drugiej strony.</a:t>
            </a:r>
          </a:p>
          <a:p>
            <a:pPr marL="0" indent="0" algn="just">
              <a:buNone/>
            </a:pPr>
            <a:r>
              <a:rPr lang="pl-PL" b="1" dirty="0">
                <a:solidFill>
                  <a:srgbClr val="00B050"/>
                </a:solidFill>
              </a:rPr>
              <a:t>Cel  - osiągnięcie psychologicznej wentylacji , uwalniającej ludzi od zbędnego balastu negatywnych emocji</a:t>
            </a:r>
            <a:r>
              <a:rPr lang="pl-PL" dirty="0">
                <a:solidFill>
                  <a:srgbClr val="00B050"/>
                </a:solidFill>
              </a:rPr>
              <a:t>. </a:t>
            </a:r>
          </a:p>
        </p:txBody>
      </p:sp>
      <p:sp>
        <p:nvSpPr>
          <p:cNvPr id="4" name="Symbol zastępczy numeru slajdu 3">
            <a:extLst>
              <a:ext uri="{FF2B5EF4-FFF2-40B4-BE49-F238E27FC236}">
                <a16:creationId xmlns:a16="http://schemas.microsoft.com/office/drawing/2014/main" id="{8CF3C2E9-D632-F46E-18D0-6F85B081B47F}"/>
              </a:ext>
            </a:extLst>
          </p:cNvPr>
          <p:cNvSpPr>
            <a:spLocks noGrp="1"/>
          </p:cNvSpPr>
          <p:nvPr>
            <p:ph type="sldNum" sz="quarter" idx="10"/>
          </p:nvPr>
        </p:nvSpPr>
        <p:spPr/>
        <p:txBody>
          <a:bodyPr/>
          <a:lstStyle/>
          <a:p>
            <a:pPr>
              <a:defRPr/>
            </a:pPr>
            <a:fld id="{C33DC60D-48BD-4ADA-9CBF-0B8D0517EEC0}" type="slidenum">
              <a:rPr lang="en-US" altLang="pl-PL" smtClean="0"/>
              <a:pPr>
                <a:defRPr/>
              </a:pPr>
              <a:t>45</a:t>
            </a:fld>
            <a:endParaRPr lang="en-US" altLang="pl-PL"/>
          </a:p>
        </p:txBody>
      </p:sp>
    </p:spTree>
    <p:extLst>
      <p:ext uri="{BB962C8B-B14F-4D97-AF65-F5344CB8AC3E}">
        <p14:creationId xmlns:p14="http://schemas.microsoft.com/office/powerpoint/2010/main" val="3064051461"/>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2BE196B-F0CA-F540-0828-E8807E384B08}"/>
              </a:ext>
            </a:extLst>
          </p:cNvPr>
          <p:cNvSpPr>
            <a:spLocks noGrp="1"/>
          </p:cNvSpPr>
          <p:nvPr>
            <p:ph type="title"/>
          </p:nvPr>
        </p:nvSpPr>
        <p:spPr/>
        <p:txBody>
          <a:bodyPr/>
          <a:lstStyle/>
          <a:p>
            <a:r>
              <a:rPr lang="pl-PL" dirty="0"/>
              <a:t>„Burza mózgów” </a:t>
            </a:r>
          </a:p>
        </p:txBody>
      </p:sp>
      <p:sp>
        <p:nvSpPr>
          <p:cNvPr id="3" name="Symbol zastępczy zawartości 2">
            <a:extLst>
              <a:ext uri="{FF2B5EF4-FFF2-40B4-BE49-F238E27FC236}">
                <a16:creationId xmlns:a16="http://schemas.microsoft.com/office/drawing/2014/main" id="{00806A65-4BE7-BFA2-EA19-25E66305A10F}"/>
              </a:ext>
            </a:extLst>
          </p:cNvPr>
          <p:cNvSpPr>
            <a:spLocks noGrp="1"/>
          </p:cNvSpPr>
          <p:nvPr>
            <p:ph idx="1"/>
          </p:nvPr>
        </p:nvSpPr>
        <p:spPr/>
        <p:txBody>
          <a:bodyPr/>
          <a:lstStyle/>
          <a:p>
            <a:pPr algn="just"/>
            <a:r>
              <a:rPr lang="pl-PL" sz="1800" b="1" dirty="0"/>
              <a:t>Technika opiera się na prostej zasadzie – najpierw odkryj – decyduj później. Jest to działanie etapowe i grupowe. Na początek definiujemy cel a komunikuje go osoba wybrana na przewodniczącego spotkania. Dobieramy miejsce spotkania i stwarzamy nieformalną atmosferę sprzyjającą artykułowaniu prze uczestników własnych pomysłów bez jakiejkolwiek krytyki i oceny. Pomysły zapisywane są w kolejności ich zgłaszania i po zebraniu wszystkich pomysłów następuje faza wyboru. Uczestnicy po dyskusji powinni zaakceptować wybrane pomysły.</a:t>
            </a:r>
          </a:p>
          <a:p>
            <a:pPr marL="0" indent="0" algn="just">
              <a:buNone/>
            </a:pPr>
            <a:r>
              <a:rPr lang="pl-PL" sz="1800" b="1" dirty="0">
                <a:solidFill>
                  <a:srgbClr val="00B050"/>
                </a:solidFill>
              </a:rPr>
              <a:t>Cel – zwiększenie prawdopodobieństwa znalezienia sensownej propozycji poradzenia sobie ze sporem. </a:t>
            </a:r>
          </a:p>
          <a:p>
            <a:pPr marL="0" indent="0" algn="just">
              <a:buNone/>
            </a:pPr>
            <a:r>
              <a:rPr lang="pl-PL" sz="1800" b="1" dirty="0"/>
              <a:t> </a:t>
            </a:r>
          </a:p>
        </p:txBody>
      </p:sp>
      <p:sp>
        <p:nvSpPr>
          <p:cNvPr id="4" name="Symbol zastępczy numeru slajdu 3">
            <a:extLst>
              <a:ext uri="{FF2B5EF4-FFF2-40B4-BE49-F238E27FC236}">
                <a16:creationId xmlns:a16="http://schemas.microsoft.com/office/drawing/2014/main" id="{E15755FC-B1AB-ABB2-6727-0C38AEA0602A}"/>
              </a:ext>
            </a:extLst>
          </p:cNvPr>
          <p:cNvSpPr>
            <a:spLocks noGrp="1"/>
          </p:cNvSpPr>
          <p:nvPr>
            <p:ph type="sldNum" sz="quarter" idx="10"/>
          </p:nvPr>
        </p:nvSpPr>
        <p:spPr/>
        <p:txBody>
          <a:bodyPr/>
          <a:lstStyle/>
          <a:p>
            <a:pPr>
              <a:defRPr/>
            </a:pPr>
            <a:fld id="{C33DC60D-48BD-4ADA-9CBF-0B8D0517EEC0}" type="slidenum">
              <a:rPr lang="en-US" altLang="pl-PL" smtClean="0"/>
              <a:pPr>
                <a:defRPr/>
              </a:pPr>
              <a:t>46</a:t>
            </a:fld>
            <a:endParaRPr lang="en-US" altLang="pl-PL"/>
          </a:p>
        </p:txBody>
      </p:sp>
    </p:spTree>
    <p:extLst>
      <p:ext uri="{BB962C8B-B14F-4D97-AF65-F5344CB8AC3E}">
        <p14:creationId xmlns:p14="http://schemas.microsoft.com/office/powerpoint/2010/main" val="742421957"/>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ytuł 1">
            <a:extLst>
              <a:ext uri="{FF2B5EF4-FFF2-40B4-BE49-F238E27FC236}">
                <a16:creationId xmlns:a16="http://schemas.microsoft.com/office/drawing/2014/main" id="{D2846B3B-3485-4F44-A162-C35DB4B91038}"/>
              </a:ext>
            </a:extLst>
          </p:cNvPr>
          <p:cNvSpPr>
            <a:spLocks noGrp="1" noChangeArrowheads="1"/>
          </p:cNvSpPr>
          <p:nvPr>
            <p:ph type="title"/>
          </p:nvPr>
        </p:nvSpPr>
        <p:spPr/>
        <p:txBody>
          <a:bodyPr/>
          <a:lstStyle/>
          <a:p>
            <a:r>
              <a:rPr lang="pl-PL" altLang="pl-PL"/>
              <a:t>Reakcje na konflikt</a:t>
            </a:r>
          </a:p>
        </p:txBody>
      </p:sp>
      <p:sp>
        <p:nvSpPr>
          <p:cNvPr id="3" name="Symbol zastępczy zawartości 2">
            <a:extLst>
              <a:ext uri="{FF2B5EF4-FFF2-40B4-BE49-F238E27FC236}">
                <a16:creationId xmlns:a16="http://schemas.microsoft.com/office/drawing/2014/main" id="{DB599A3B-EB39-4E6A-B5B9-D8C8BA11A335}"/>
              </a:ext>
            </a:extLst>
          </p:cNvPr>
          <p:cNvSpPr>
            <a:spLocks noGrp="1"/>
          </p:cNvSpPr>
          <p:nvPr>
            <p:ph idx="1"/>
          </p:nvPr>
        </p:nvSpPr>
        <p:spPr/>
        <p:txBody>
          <a:bodyPr/>
          <a:lstStyle/>
          <a:p>
            <a:pPr>
              <a:defRPr/>
            </a:pPr>
            <a:r>
              <a:rPr lang="pl-PL" sz="2400" b="1" dirty="0"/>
              <a:t>REAKCJE EMOCJONALNE – uczucia , których doświadczamy będąc zaangażowanym w konflikt, od gniewu i strachu do rozpaczy a nawet poczucia zagubienia. Często bywają źle rozumiane – powód- powszechna tendencja do zakładania, że inni ludzie czują to samo co my. </a:t>
            </a:r>
          </a:p>
          <a:p>
            <a:pPr marL="0" indent="0">
              <a:buFont typeface="Wingdings" panose="05000000000000000000" pitchFamily="2" charset="2"/>
              <a:buNone/>
              <a:defRPr/>
            </a:pPr>
            <a:r>
              <a:rPr lang="pl-PL" sz="2400" b="1" dirty="0"/>
              <a:t>    </a:t>
            </a:r>
            <a:r>
              <a:rPr lang="pl-PL" sz="2000" b="1" dirty="0">
                <a:solidFill>
                  <a:srgbClr val="FF0000"/>
                </a:solidFill>
              </a:rPr>
              <a:t>Odmienne reakcje ludzi mylą i mogą stanowić zagrożenie !</a:t>
            </a:r>
          </a:p>
        </p:txBody>
      </p:sp>
      <p:sp>
        <p:nvSpPr>
          <p:cNvPr id="120836" name="Symbol zastępczy numeru slajdu 3">
            <a:extLst>
              <a:ext uri="{FF2B5EF4-FFF2-40B4-BE49-F238E27FC236}">
                <a16:creationId xmlns:a16="http://schemas.microsoft.com/office/drawing/2014/main" id="{4A3D1CB6-FFA4-4D7D-B936-4DBB45FCF8A1}"/>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976B443A-08D8-4D66-A80A-E9E91D0DE2BE}"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47</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ytuł 1">
            <a:extLst>
              <a:ext uri="{FF2B5EF4-FFF2-40B4-BE49-F238E27FC236}">
                <a16:creationId xmlns:a16="http://schemas.microsoft.com/office/drawing/2014/main" id="{20357B23-ED3A-46E6-A138-F6645273641F}"/>
              </a:ext>
            </a:extLst>
          </p:cNvPr>
          <p:cNvSpPr>
            <a:spLocks noGrp="1" noChangeArrowheads="1"/>
          </p:cNvSpPr>
          <p:nvPr>
            <p:ph type="title"/>
          </p:nvPr>
        </p:nvSpPr>
        <p:spPr/>
        <p:txBody>
          <a:bodyPr/>
          <a:lstStyle/>
          <a:p>
            <a:r>
              <a:rPr lang="pl-PL" altLang="pl-PL"/>
              <a:t>Reakcje na konflikt</a:t>
            </a:r>
          </a:p>
        </p:txBody>
      </p:sp>
      <p:sp>
        <p:nvSpPr>
          <p:cNvPr id="121859" name="Symbol zastępczy zawartości 2">
            <a:extLst>
              <a:ext uri="{FF2B5EF4-FFF2-40B4-BE49-F238E27FC236}">
                <a16:creationId xmlns:a16="http://schemas.microsoft.com/office/drawing/2014/main" id="{11F94234-B052-4CF3-8C4A-4BE7F85419FE}"/>
              </a:ext>
            </a:extLst>
          </p:cNvPr>
          <p:cNvSpPr>
            <a:spLocks noGrp="1" noChangeArrowheads="1"/>
          </p:cNvSpPr>
          <p:nvPr>
            <p:ph idx="1"/>
          </p:nvPr>
        </p:nvSpPr>
        <p:spPr/>
        <p:txBody>
          <a:bodyPr/>
          <a:lstStyle/>
          <a:p>
            <a:r>
              <a:rPr lang="pl-PL" altLang="pl-PL" sz="3200" b="1"/>
              <a:t>REAKCJE POZNAWCZE – nasze myśli i spostrzeżenia na temat konfliktu, często pojawiające się jak „wewnętrzny głos” lub obserwator sytuacji.  Subwokalizacja pozwala lepiej zrozumieć reakcje poznawcze </a:t>
            </a:r>
          </a:p>
        </p:txBody>
      </p:sp>
      <p:sp>
        <p:nvSpPr>
          <p:cNvPr id="121860" name="Symbol zastępczy numeru slajdu 3">
            <a:extLst>
              <a:ext uri="{FF2B5EF4-FFF2-40B4-BE49-F238E27FC236}">
                <a16:creationId xmlns:a16="http://schemas.microsoft.com/office/drawing/2014/main" id="{B23BDC30-3BF4-42F6-9F5F-36F7B5D44BCB}"/>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146EF84C-0B63-4675-AAF7-C941D2BD0941}"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48</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ytuł 1">
            <a:extLst>
              <a:ext uri="{FF2B5EF4-FFF2-40B4-BE49-F238E27FC236}">
                <a16:creationId xmlns:a16="http://schemas.microsoft.com/office/drawing/2014/main" id="{6F5DF888-31E9-4E71-BBFA-C6EA33AF3983}"/>
              </a:ext>
            </a:extLst>
          </p:cNvPr>
          <p:cNvSpPr>
            <a:spLocks noGrp="1" noChangeArrowheads="1"/>
          </p:cNvSpPr>
          <p:nvPr>
            <p:ph type="title"/>
          </p:nvPr>
        </p:nvSpPr>
        <p:spPr/>
        <p:txBody>
          <a:bodyPr/>
          <a:lstStyle/>
          <a:p>
            <a:r>
              <a:rPr lang="pl-PL" altLang="pl-PL"/>
              <a:t>Reakcje na konflikt</a:t>
            </a:r>
          </a:p>
        </p:txBody>
      </p:sp>
      <p:sp>
        <p:nvSpPr>
          <p:cNvPr id="122883" name="Symbol zastępczy zawartości 2">
            <a:extLst>
              <a:ext uri="{FF2B5EF4-FFF2-40B4-BE49-F238E27FC236}">
                <a16:creationId xmlns:a16="http://schemas.microsoft.com/office/drawing/2014/main" id="{1F0D1BB9-769A-44F5-A908-B97D8154A4C5}"/>
              </a:ext>
            </a:extLst>
          </p:cNvPr>
          <p:cNvSpPr>
            <a:spLocks noGrp="1" noChangeArrowheads="1"/>
          </p:cNvSpPr>
          <p:nvPr>
            <p:ph idx="1"/>
          </p:nvPr>
        </p:nvSpPr>
        <p:spPr/>
        <p:txBody>
          <a:bodyPr/>
          <a:lstStyle/>
          <a:p>
            <a:r>
              <a:rPr lang="pl-PL" altLang="pl-PL" sz="2800" b="1"/>
              <a:t>REAKCJE FIZYCZNE – to podwyższony poziom stresu, napięcie całego ciała, wzmożona potliwość ciała, widzenie tunelowe, spłycony oddech, mdłości, przyśpieszona akcja serca, zwiększony niepokój. </a:t>
            </a:r>
          </a:p>
          <a:p>
            <a:r>
              <a:rPr lang="pl-PL" altLang="pl-PL" sz="2800" b="1">
                <a:solidFill>
                  <a:srgbClr val="00B050"/>
                </a:solidFill>
              </a:rPr>
              <a:t>Zalecane jest poznanie technik radzenia sobie ze stresem </a:t>
            </a:r>
          </a:p>
        </p:txBody>
      </p:sp>
      <p:sp>
        <p:nvSpPr>
          <p:cNvPr id="122884" name="Symbol zastępczy numeru slajdu 3">
            <a:extLst>
              <a:ext uri="{FF2B5EF4-FFF2-40B4-BE49-F238E27FC236}">
                <a16:creationId xmlns:a16="http://schemas.microsoft.com/office/drawing/2014/main" id="{8E3B24DB-C697-4468-A363-29120C833FEE}"/>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F427F5BE-9E01-4431-B6DA-64856F01A70E}"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49</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ytuł 1">
            <a:extLst>
              <a:ext uri="{FF2B5EF4-FFF2-40B4-BE49-F238E27FC236}">
                <a16:creationId xmlns:a16="http://schemas.microsoft.com/office/drawing/2014/main" id="{06B40550-0614-423E-993C-85FB205D150D}"/>
              </a:ext>
            </a:extLst>
          </p:cNvPr>
          <p:cNvSpPr>
            <a:spLocks noGrp="1" noChangeArrowheads="1"/>
          </p:cNvSpPr>
          <p:nvPr>
            <p:ph type="title"/>
          </p:nvPr>
        </p:nvSpPr>
        <p:spPr/>
        <p:txBody>
          <a:bodyPr/>
          <a:lstStyle/>
          <a:p>
            <a:r>
              <a:rPr lang="pl-PL" altLang="pl-PL"/>
              <a:t>Jak rozumieć strony konfliktu ?</a:t>
            </a:r>
          </a:p>
        </p:txBody>
      </p:sp>
      <p:sp>
        <p:nvSpPr>
          <p:cNvPr id="106499" name="Symbol zastępczy zawartości 2">
            <a:extLst>
              <a:ext uri="{FF2B5EF4-FFF2-40B4-BE49-F238E27FC236}">
                <a16:creationId xmlns:a16="http://schemas.microsoft.com/office/drawing/2014/main" id="{758AB2C8-84E5-4E7B-9B07-F40D411E9E7C}"/>
              </a:ext>
            </a:extLst>
          </p:cNvPr>
          <p:cNvSpPr>
            <a:spLocks noGrp="1" noChangeArrowheads="1"/>
          </p:cNvSpPr>
          <p:nvPr>
            <p:ph idx="1"/>
          </p:nvPr>
        </p:nvSpPr>
        <p:spPr>
          <a:xfrm>
            <a:off x="755650" y="2768600"/>
            <a:ext cx="7646988" cy="3756025"/>
          </a:xfrm>
        </p:spPr>
        <p:txBody>
          <a:bodyPr/>
          <a:lstStyle/>
          <a:p>
            <a:r>
              <a:rPr lang="pl-PL" altLang="pl-PL" b="1"/>
              <a:t>Nie zawsze wyobrażenie o stronie konfliktu jest zgodne z rzeczywistą sytuacją. Strony konfliktu bywają czasem trudne do zdefiniowania.  </a:t>
            </a:r>
            <a:r>
              <a:rPr lang="pl-PL" altLang="pl-PL" b="1">
                <a:solidFill>
                  <a:srgbClr val="FF0000"/>
                </a:solidFill>
              </a:rPr>
              <a:t>DLACZEGO ?</a:t>
            </a:r>
          </a:p>
          <a:p>
            <a:r>
              <a:rPr lang="pl-PL" altLang="pl-PL" b="1">
                <a:solidFill>
                  <a:srgbClr val="00B050"/>
                </a:solidFill>
              </a:rPr>
              <a:t>- zaskoczenie, że jesteśmy stroną konfliktu</a:t>
            </a:r>
          </a:p>
          <a:p>
            <a:r>
              <a:rPr lang="pl-PL" altLang="pl-PL" b="1">
                <a:solidFill>
                  <a:srgbClr val="00B050"/>
                </a:solidFill>
              </a:rPr>
              <a:t>-  zaskoczenie, że nie jesteśmy postrzegani jako strona konfliktu</a:t>
            </a:r>
          </a:p>
          <a:p>
            <a:r>
              <a:rPr lang="pl-PL" altLang="pl-PL" b="1">
                <a:solidFill>
                  <a:srgbClr val="00B050"/>
                </a:solidFill>
              </a:rPr>
              <a:t>- jesteśmy częścią systemu społecznego i wymusza to zajęcie strony w dyskusji nt. postrzegania danej kwestii</a:t>
            </a:r>
          </a:p>
        </p:txBody>
      </p:sp>
      <p:sp>
        <p:nvSpPr>
          <p:cNvPr id="106500" name="Symbol zastępczy numeru slajdu 3">
            <a:extLst>
              <a:ext uri="{FF2B5EF4-FFF2-40B4-BE49-F238E27FC236}">
                <a16:creationId xmlns:a16="http://schemas.microsoft.com/office/drawing/2014/main" id="{5485D54D-7375-423D-99D7-093D0FB6760D}"/>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559ED56B-651D-481B-97AB-789DE4FC1CA1}"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5</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1">
            <a:extLst>
              <a:ext uri="{FF2B5EF4-FFF2-40B4-BE49-F238E27FC236}">
                <a16:creationId xmlns:a16="http://schemas.microsoft.com/office/drawing/2014/main" id="{F5166E66-114E-43D6-8498-FDCBF40CC788}"/>
              </a:ext>
            </a:extLst>
          </p:cNvPr>
          <p:cNvSpPr>
            <a:spLocks noGrp="1" noChangeArrowheads="1"/>
          </p:cNvSpPr>
          <p:nvPr>
            <p:ph type="title"/>
          </p:nvPr>
        </p:nvSpPr>
        <p:spPr/>
        <p:txBody>
          <a:bodyPr/>
          <a:lstStyle/>
          <a:p>
            <a:pPr eaLnBrk="1" hangingPunct="1"/>
            <a:r>
              <a:rPr lang="en-US" altLang="pl-PL"/>
              <a:t>4 fazy konfliktu</a:t>
            </a:r>
          </a:p>
        </p:txBody>
      </p:sp>
      <p:sp>
        <p:nvSpPr>
          <p:cNvPr id="123907" name="AutoShape 2">
            <a:extLst>
              <a:ext uri="{FF2B5EF4-FFF2-40B4-BE49-F238E27FC236}">
                <a16:creationId xmlns:a16="http://schemas.microsoft.com/office/drawing/2014/main" id="{BB1A2746-D4A9-46DD-AEE0-87EEFE960422}"/>
              </a:ext>
            </a:extLst>
          </p:cNvPr>
          <p:cNvSpPr>
            <a:spLocks/>
          </p:cNvSpPr>
          <p:nvPr/>
        </p:nvSpPr>
        <p:spPr bwMode="auto">
          <a:xfrm rot="-5400000">
            <a:off x="2005806" y="1367632"/>
            <a:ext cx="1171575" cy="4103688"/>
          </a:xfrm>
          <a:custGeom>
            <a:avLst/>
            <a:gdLst>
              <a:gd name="T0" fmla="*/ 0 w 21600"/>
              <a:gd name="T1" fmla="*/ 0 h 21600"/>
              <a:gd name="T2" fmla="*/ 2147483646 w 21600"/>
              <a:gd name="T3" fmla="*/ 0 h 21600"/>
              <a:gd name="T4" fmla="*/ 2147483646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2147483646 w 21600"/>
              <a:gd name="T17" fmla="*/ 2147483646 h 21600"/>
              <a:gd name="T18" fmla="*/ 2147483646 w 21600"/>
              <a:gd name="T19" fmla="*/ 2147483646 h 21600"/>
              <a:gd name="T20" fmla="*/ 0 w 21600"/>
              <a:gd name="T21" fmla="*/ 2147483646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0" y="0"/>
                </a:moveTo>
                <a:lnTo>
                  <a:pt x="21600" y="0"/>
                </a:lnTo>
                <a:lnTo>
                  <a:pt x="21600" y="14400"/>
                </a:lnTo>
                <a:lnTo>
                  <a:pt x="13500" y="14400"/>
                </a:lnTo>
                <a:lnTo>
                  <a:pt x="13500" y="18000"/>
                </a:lnTo>
                <a:lnTo>
                  <a:pt x="16200" y="18000"/>
                </a:lnTo>
                <a:lnTo>
                  <a:pt x="10800" y="21600"/>
                </a:lnTo>
                <a:lnTo>
                  <a:pt x="5400" y="18000"/>
                </a:lnTo>
                <a:lnTo>
                  <a:pt x="8100" y="18000"/>
                </a:lnTo>
                <a:lnTo>
                  <a:pt x="8100" y="14400"/>
                </a:lnTo>
                <a:lnTo>
                  <a:pt x="0" y="14400"/>
                </a:lnTo>
                <a:lnTo>
                  <a:pt x="0" y="0"/>
                </a:lnTo>
                <a:close/>
                <a:moveTo>
                  <a:pt x="0" y="0"/>
                </a:moveTo>
              </a:path>
            </a:pathLst>
          </a:custGeom>
          <a:solidFill>
            <a:srgbClr val="FFE471"/>
          </a:solidFill>
          <a:ln w="9525" cap="flat">
            <a:solidFill>
              <a:srgbClr val="524400"/>
            </a:solidFill>
            <a:prstDash val="solid"/>
            <a:miter lim="800000"/>
            <a:headEnd type="none" w="med" len="med"/>
            <a:tailEnd type="none" w="med" len="med"/>
          </a:ln>
        </p:spPr>
        <p:txBody>
          <a:bodyPr lIns="0" tIns="0" rIns="0" bIns="0"/>
          <a:lstStyle/>
          <a:p>
            <a:endParaRPr lang="pl-PL"/>
          </a:p>
        </p:txBody>
      </p:sp>
      <p:sp>
        <p:nvSpPr>
          <p:cNvPr id="123908" name="AutoShape 3">
            <a:extLst>
              <a:ext uri="{FF2B5EF4-FFF2-40B4-BE49-F238E27FC236}">
                <a16:creationId xmlns:a16="http://schemas.microsoft.com/office/drawing/2014/main" id="{52B2A235-F5DE-45F2-B7D5-DD01B4BEA94E}"/>
              </a:ext>
            </a:extLst>
          </p:cNvPr>
          <p:cNvSpPr>
            <a:spLocks/>
          </p:cNvSpPr>
          <p:nvPr/>
        </p:nvSpPr>
        <p:spPr bwMode="auto">
          <a:xfrm>
            <a:off x="5094288" y="2852738"/>
            <a:ext cx="3438525" cy="1800225"/>
          </a:xfrm>
          <a:custGeom>
            <a:avLst/>
            <a:gdLst>
              <a:gd name="T0" fmla="*/ 0 w 21600"/>
              <a:gd name="T1" fmla="*/ 0 h 21600"/>
              <a:gd name="T2" fmla="*/ 2147483646 w 21600"/>
              <a:gd name="T3" fmla="*/ 0 h 21600"/>
              <a:gd name="T4" fmla="*/ 2147483646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2147483646 w 21600"/>
              <a:gd name="T17" fmla="*/ 2147483646 h 21600"/>
              <a:gd name="T18" fmla="*/ 2147483646 w 21600"/>
              <a:gd name="T19" fmla="*/ 2147483646 h 21600"/>
              <a:gd name="T20" fmla="*/ 0 w 21600"/>
              <a:gd name="T21" fmla="*/ 2147483646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0" y="0"/>
                </a:moveTo>
                <a:lnTo>
                  <a:pt x="21600" y="0"/>
                </a:lnTo>
                <a:lnTo>
                  <a:pt x="21600" y="14400"/>
                </a:lnTo>
                <a:lnTo>
                  <a:pt x="13500" y="14400"/>
                </a:lnTo>
                <a:lnTo>
                  <a:pt x="13500" y="18000"/>
                </a:lnTo>
                <a:lnTo>
                  <a:pt x="16200" y="18000"/>
                </a:lnTo>
                <a:lnTo>
                  <a:pt x="10800" y="21600"/>
                </a:lnTo>
                <a:lnTo>
                  <a:pt x="5400" y="18000"/>
                </a:lnTo>
                <a:lnTo>
                  <a:pt x="8100" y="18000"/>
                </a:lnTo>
                <a:lnTo>
                  <a:pt x="8100" y="14400"/>
                </a:lnTo>
                <a:lnTo>
                  <a:pt x="0" y="14400"/>
                </a:lnTo>
                <a:lnTo>
                  <a:pt x="0" y="0"/>
                </a:lnTo>
                <a:close/>
                <a:moveTo>
                  <a:pt x="0" y="0"/>
                </a:moveTo>
              </a:path>
            </a:pathLst>
          </a:custGeom>
          <a:solidFill>
            <a:srgbClr val="E9B03D"/>
          </a:solidFill>
          <a:ln w="9525" cap="flat">
            <a:solidFill>
              <a:srgbClr val="524400"/>
            </a:solidFill>
            <a:prstDash val="solid"/>
            <a:miter lim="800000"/>
            <a:headEnd type="none" w="med" len="med"/>
            <a:tailEnd type="none" w="med" len="med"/>
          </a:ln>
        </p:spPr>
        <p:txBody>
          <a:bodyPr lIns="0" tIns="0" rIns="0" bIns="0"/>
          <a:lstStyle/>
          <a:p>
            <a:endParaRPr lang="pl-PL"/>
          </a:p>
        </p:txBody>
      </p:sp>
      <p:sp>
        <p:nvSpPr>
          <p:cNvPr id="123909" name="AutoShape 5">
            <a:extLst>
              <a:ext uri="{FF2B5EF4-FFF2-40B4-BE49-F238E27FC236}">
                <a16:creationId xmlns:a16="http://schemas.microsoft.com/office/drawing/2014/main" id="{D066C045-0941-4639-B024-FC4D47BFCE82}"/>
              </a:ext>
            </a:extLst>
          </p:cNvPr>
          <p:cNvSpPr>
            <a:spLocks/>
          </p:cNvSpPr>
          <p:nvPr/>
        </p:nvSpPr>
        <p:spPr bwMode="auto">
          <a:xfrm>
            <a:off x="539750" y="5157788"/>
            <a:ext cx="3581400" cy="1219200"/>
          </a:xfrm>
          <a:custGeom>
            <a:avLst/>
            <a:gdLst>
              <a:gd name="T0" fmla="*/ 0 w 21600"/>
              <a:gd name="T1" fmla="*/ 0 h 21600"/>
              <a:gd name="T2" fmla="*/ 2147483646 w 21600"/>
              <a:gd name="T3" fmla="*/ 0 h 21600"/>
              <a:gd name="T4" fmla="*/ 2147483646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2147483646 w 21600"/>
              <a:gd name="T17" fmla="*/ 2147483646 h 21600"/>
              <a:gd name="T18" fmla="*/ 2147483646 w 21600"/>
              <a:gd name="T19" fmla="*/ 2147483646 h 21600"/>
              <a:gd name="T20" fmla="*/ 0 w 21600"/>
              <a:gd name="T21" fmla="*/ 2147483646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0" y="0"/>
                </a:moveTo>
                <a:lnTo>
                  <a:pt x="21600" y="0"/>
                </a:lnTo>
                <a:lnTo>
                  <a:pt x="21600" y="14400"/>
                </a:lnTo>
                <a:lnTo>
                  <a:pt x="13500" y="14400"/>
                </a:lnTo>
                <a:lnTo>
                  <a:pt x="13500" y="18000"/>
                </a:lnTo>
                <a:lnTo>
                  <a:pt x="16200" y="18000"/>
                </a:lnTo>
                <a:lnTo>
                  <a:pt x="10800" y="21600"/>
                </a:lnTo>
                <a:lnTo>
                  <a:pt x="5400" y="18000"/>
                </a:lnTo>
                <a:lnTo>
                  <a:pt x="8100" y="18000"/>
                </a:lnTo>
                <a:lnTo>
                  <a:pt x="8100" y="14400"/>
                </a:lnTo>
                <a:lnTo>
                  <a:pt x="0" y="14400"/>
                </a:lnTo>
                <a:lnTo>
                  <a:pt x="0" y="0"/>
                </a:lnTo>
                <a:close/>
                <a:moveTo>
                  <a:pt x="0" y="0"/>
                </a:moveTo>
              </a:path>
            </a:pathLst>
          </a:custGeom>
          <a:solidFill>
            <a:srgbClr val="7A6600"/>
          </a:solidFill>
          <a:ln w="9525" cap="flat">
            <a:solidFill>
              <a:srgbClr val="524400"/>
            </a:solidFill>
            <a:prstDash val="solid"/>
            <a:miter lim="800000"/>
            <a:headEnd type="none" w="med" len="med"/>
            <a:tailEnd type="none" w="med" len="med"/>
          </a:ln>
        </p:spPr>
        <p:txBody>
          <a:bodyPr lIns="0" tIns="0" rIns="0" bIns="0"/>
          <a:lstStyle/>
          <a:p>
            <a:endParaRPr lang="pl-PL"/>
          </a:p>
        </p:txBody>
      </p:sp>
      <p:sp>
        <p:nvSpPr>
          <p:cNvPr id="123910" name="Rectangle 6">
            <a:extLst>
              <a:ext uri="{FF2B5EF4-FFF2-40B4-BE49-F238E27FC236}">
                <a16:creationId xmlns:a16="http://schemas.microsoft.com/office/drawing/2014/main" id="{1FB565AA-0405-40C2-8271-CFFA54FE835C}"/>
              </a:ext>
            </a:extLst>
          </p:cNvPr>
          <p:cNvSpPr>
            <a:spLocks/>
          </p:cNvSpPr>
          <p:nvPr/>
        </p:nvSpPr>
        <p:spPr bwMode="auto">
          <a:xfrm>
            <a:off x="539750" y="3068638"/>
            <a:ext cx="2303463"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eaLnBrk="1" hangingPunct="1">
              <a:spcBef>
                <a:spcPts val="1150"/>
              </a:spcBef>
            </a:pPr>
            <a:r>
              <a:rPr lang="en-US" altLang="pl-PL" sz="1800">
                <a:solidFill>
                  <a:schemeClr val="tx1"/>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SYTUACJA POPRZEDZAJĄCA</a:t>
            </a:r>
          </a:p>
        </p:txBody>
      </p:sp>
      <p:sp>
        <p:nvSpPr>
          <p:cNvPr id="123911" name="Rectangle 7">
            <a:extLst>
              <a:ext uri="{FF2B5EF4-FFF2-40B4-BE49-F238E27FC236}">
                <a16:creationId xmlns:a16="http://schemas.microsoft.com/office/drawing/2014/main" id="{92316C1C-6ADF-418C-B4B5-0CE347092BC2}"/>
              </a:ext>
            </a:extLst>
          </p:cNvPr>
          <p:cNvSpPr>
            <a:spLocks/>
          </p:cNvSpPr>
          <p:nvPr/>
        </p:nvSpPr>
        <p:spPr bwMode="auto">
          <a:xfrm>
            <a:off x="395288" y="5373688"/>
            <a:ext cx="3455987"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eaLnBrk="1" hangingPunct="1">
              <a:spcBef>
                <a:spcPts val="1150"/>
              </a:spcBef>
            </a:pPr>
            <a:r>
              <a:rPr lang="en-US" altLang="pl-PL" sz="1800">
                <a:solidFill>
                  <a:srgbClr val="FFCC00"/>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SPIRALA KONFLIKTU</a:t>
            </a:r>
          </a:p>
        </p:txBody>
      </p:sp>
      <p:sp>
        <p:nvSpPr>
          <p:cNvPr id="123912" name="Rectangle 9">
            <a:extLst>
              <a:ext uri="{FF2B5EF4-FFF2-40B4-BE49-F238E27FC236}">
                <a16:creationId xmlns:a16="http://schemas.microsoft.com/office/drawing/2014/main" id="{BB5C7544-7F27-4C79-886D-1F24C7560D20}"/>
              </a:ext>
            </a:extLst>
          </p:cNvPr>
          <p:cNvSpPr>
            <a:spLocks/>
          </p:cNvSpPr>
          <p:nvPr/>
        </p:nvSpPr>
        <p:spPr bwMode="auto">
          <a:xfrm>
            <a:off x="5003800" y="3213100"/>
            <a:ext cx="36703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eaLnBrk="1" hangingPunct="1">
              <a:spcBef>
                <a:spcPts val="1150"/>
              </a:spcBef>
            </a:pPr>
            <a:r>
              <a:rPr lang="en-US" altLang="pl-PL" sz="1800">
                <a:solidFill>
                  <a:schemeClr val="tx1"/>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WYBUCH KONFLIKTU</a:t>
            </a:r>
          </a:p>
        </p:txBody>
      </p:sp>
      <p:sp>
        <p:nvSpPr>
          <p:cNvPr id="123913" name="Slide Number Placeholder 1">
            <a:extLst>
              <a:ext uri="{FF2B5EF4-FFF2-40B4-BE49-F238E27FC236}">
                <a16:creationId xmlns:a16="http://schemas.microsoft.com/office/drawing/2014/main" id="{FAE8074C-FF33-4FB6-94C2-3E9F56DB9A1B}"/>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6DDC0EA9-1D26-4609-8036-E1A310E32D3D}"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50</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
        <p:nvSpPr>
          <p:cNvPr id="123914" name="AutoShape 2">
            <a:extLst>
              <a:ext uri="{FF2B5EF4-FFF2-40B4-BE49-F238E27FC236}">
                <a16:creationId xmlns:a16="http://schemas.microsoft.com/office/drawing/2014/main" id="{7A984DD5-3478-4B9D-9A80-316D745086CC}"/>
              </a:ext>
            </a:extLst>
          </p:cNvPr>
          <p:cNvSpPr>
            <a:spLocks/>
          </p:cNvSpPr>
          <p:nvPr/>
        </p:nvSpPr>
        <p:spPr bwMode="auto">
          <a:xfrm rot="5400000">
            <a:off x="5750719" y="3547269"/>
            <a:ext cx="1171575" cy="4103687"/>
          </a:xfrm>
          <a:custGeom>
            <a:avLst/>
            <a:gdLst>
              <a:gd name="T0" fmla="*/ 0 w 21600"/>
              <a:gd name="T1" fmla="*/ 0 h 21600"/>
              <a:gd name="T2" fmla="*/ 2147483646 w 21600"/>
              <a:gd name="T3" fmla="*/ 0 h 21600"/>
              <a:gd name="T4" fmla="*/ 2147483646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2147483646 w 21600"/>
              <a:gd name="T17" fmla="*/ 2147483646 h 21600"/>
              <a:gd name="T18" fmla="*/ 2147483646 w 21600"/>
              <a:gd name="T19" fmla="*/ 2147483646 h 21600"/>
              <a:gd name="T20" fmla="*/ 0 w 21600"/>
              <a:gd name="T21" fmla="*/ 2147483646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0" y="0"/>
                </a:moveTo>
                <a:lnTo>
                  <a:pt x="21600" y="0"/>
                </a:lnTo>
                <a:lnTo>
                  <a:pt x="21600" y="14400"/>
                </a:lnTo>
                <a:lnTo>
                  <a:pt x="13500" y="14400"/>
                </a:lnTo>
                <a:lnTo>
                  <a:pt x="13500" y="18000"/>
                </a:lnTo>
                <a:lnTo>
                  <a:pt x="16200" y="18000"/>
                </a:lnTo>
                <a:lnTo>
                  <a:pt x="10800" y="21600"/>
                </a:lnTo>
                <a:lnTo>
                  <a:pt x="5400" y="18000"/>
                </a:lnTo>
                <a:lnTo>
                  <a:pt x="8100" y="18000"/>
                </a:lnTo>
                <a:lnTo>
                  <a:pt x="8100" y="14400"/>
                </a:lnTo>
                <a:lnTo>
                  <a:pt x="0" y="14400"/>
                </a:lnTo>
                <a:lnTo>
                  <a:pt x="0" y="0"/>
                </a:lnTo>
                <a:close/>
                <a:moveTo>
                  <a:pt x="0" y="0"/>
                </a:moveTo>
              </a:path>
            </a:pathLst>
          </a:custGeom>
          <a:solidFill>
            <a:srgbClr val="FFE471"/>
          </a:solidFill>
          <a:ln w="9525" cap="flat">
            <a:solidFill>
              <a:srgbClr val="524400"/>
            </a:solidFill>
            <a:prstDash val="solid"/>
            <a:miter lim="800000"/>
            <a:headEnd type="none" w="med" len="med"/>
            <a:tailEnd type="none" w="med" len="med"/>
          </a:ln>
        </p:spPr>
        <p:txBody>
          <a:bodyPr lIns="0" tIns="0" rIns="0" bIns="0"/>
          <a:lstStyle/>
          <a:p>
            <a:endParaRPr lang="pl-PL"/>
          </a:p>
        </p:txBody>
      </p:sp>
      <p:sp>
        <p:nvSpPr>
          <p:cNvPr id="123915" name="Rectangle 8">
            <a:extLst>
              <a:ext uri="{FF2B5EF4-FFF2-40B4-BE49-F238E27FC236}">
                <a16:creationId xmlns:a16="http://schemas.microsoft.com/office/drawing/2014/main" id="{67FF8489-4014-4F5A-8365-22966E00F22D}"/>
              </a:ext>
            </a:extLst>
          </p:cNvPr>
          <p:cNvSpPr>
            <a:spLocks/>
          </p:cNvSpPr>
          <p:nvPr/>
        </p:nvSpPr>
        <p:spPr bwMode="auto">
          <a:xfrm>
            <a:off x="5651500" y="5424488"/>
            <a:ext cx="2735263"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eaLnBrk="1" hangingPunct="1">
              <a:spcBef>
                <a:spcPts val="1150"/>
              </a:spcBef>
            </a:pPr>
            <a:r>
              <a:rPr lang="en-US" altLang="pl-PL" sz="1800">
                <a:solidFill>
                  <a:srgbClr val="524400"/>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ESKALACJA</a:t>
            </a: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ytuł 1">
            <a:extLst>
              <a:ext uri="{FF2B5EF4-FFF2-40B4-BE49-F238E27FC236}">
                <a16:creationId xmlns:a16="http://schemas.microsoft.com/office/drawing/2014/main" id="{174ADF0D-708B-4349-93A0-F66232CC9BF1}"/>
              </a:ext>
            </a:extLst>
          </p:cNvPr>
          <p:cNvSpPr>
            <a:spLocks noGrp="1" noChangeArrowheads="1"/>
          </p:cNvSpPr>
          <p:nvPr>
            <p:ph type="title"/>
          </p:nvPr>
        </p:nvSpPr>
        <p:spPr/>
        <p:txBody>
          <a:bodyPr/>
          <a:lstStyle/>
          <a:p>
            <a:r>
              <a:rPr lang="pl-PL" altLang="pl-PL"/>
              <a:t>DYNAMIKA ROZWOJU KONFLIKTU</a:t>
            </a:r>
          </a:p>
        </p:txBody>
      </p:sp>
      <p:sp>
        <p:nvSpPr>
          <p:cNvPr id="3" name="Symbol zastępczy zawartości 2">
            <a:extLst>
              <a:ext uri="{FF2B5EF4-FFF2-40B4-BE49-F238E27FC236}">
                <a16:creationId xmlns:a16="http://schemas.microsoft.com/office/drawing/2014/main" id="{E2CD4CD6-5E57-4B6F-9B2F-65E51797D8EB}"/>
              </a:ext>
            </a:extLst>
          </p:cNvPr>
          <p:cNvSpPr>
            <a:spLocks noGrp="1"/>
          </p:cNvSpPr>
          <p:nvPr>
            <p:ph idx="1"/>
          </p:nvPr>
        </p:nvSpPr>
        <p:spPr>
          <a:xfrm>
            <a:off x="684213" y="2781300"/>
            <a:ext cx="7662862" cy="3268663"/>
          </a:xfrm>
        </p:spPr>
        <p:txBody>
          <a:bodyPr/>
          <a:lstStyle/>
          <a:p>
            <a:pPr>
              <a:defRPr/>
            </a:pPr>
            <a:r>
              <a:rPr lang="pl-PL" sz="1800" b="1" dirty="0">
                <a:solidFill>
                  <a:schemeClr val="bg2"/>
                </a:solidFill>
              </a:rPr>
              <a:t>Pierwotny </a:t>
            </a:r>
            <a:r>
              <a:rPr lang="pl-PL" sz="1800" b="1" dirty="0">
                <a:solidFill>
                  <a:srgbClr val="00B050"/>
                </a:solidFill>
              </a:rPr>
              <a:t>pojedynczy</a:t>
            </a:r>
            <a:r>
              <a:rPr lang="pl-PL" sz="1800" b="1" dirty="0">
                <a:solidFill>
                  <a:schemeClr val="bg2"/>
                </a:solidFill>
              </a:rPr>
              <a:t> przedmiot sporu</a:t>
            </a:r>
          </a:p>
          <a:p>
            <a:pPr>
              <a:defRPr/>
            </a:pPr>
            <a:r>
              <a:rPr lang="pl-PL" sz="1800" b="1" dirty="0">
                <a:solidFill>
                  <a:schemeClr val="tx1"/>
                </a:solidFill>
              </a:rPr>
              <a:t>Naruszenie </a:t>
            </a:r>
            <a:r>
              <a:rPr lang="pl-PL" sz="1800" b="1" dirty="0">
                <a:solidFill>
                  <a:srgbClr val="FFC000"/>
                </a:solidFill>
              </a:rPr>
              <a:t>równowagi</a:t>
            </a:r>
            <a:r>
              <a:rPr lang="pl-PL" sz="1800" b="1" dirty="0">
                <a:solidFill>
                  <a:schemeClr val="tx1"/>
                </a:solidFill>
              </a:rPr>
              <a:t> stosunków</a:t>
            </a:r>
          </a:p>
          <a:p>
            <a:pPr>
              <a:defRPr/>
            </a:pPr>
            <a:r>
              <a:rPr lang="pl-PL" sz="1800" b="1" dirty="0">
                <a:solidFill>
                  <a:schemeClr val="tx1"/>
                </a:solidFill>
              </a:rPr>
              <a:t>Ujawnienie coraz większej ilości </a:t>
            </a:r>
            <a:r>
              <a:rPr lang="pl-PL" sz="1800" b="1" dirty="0">
                <a:solidFill>
                  <a:srgbClr val="0070C0"/>
                </a:solidFill>
              </a:rPr>
              <a:t>spornych zagadnień </a:t>
            </a:r>
            <a:r>
              <a:rPr lang="pl-PL" sz="1800" b="1" dirty="0">
                <a:solidFill>
                  <a:schemeClr val="tx1"/>
                </a:solidFill>
              </a:rPr>
              <a:t>/poprzednio tłumionych/</a:t>
            </a:r>
          </a:p>
          <a:p>
            <a:pPr>
              <a:defRPr/>
            </a:pPr>
            <a:r>
              <a:rPr lang="pl-PL" sz="1800" b="1" dirty="0">
                <a:solidFill>
                  <a:schemeClr val="tx1"/>
                </a:solidFill>
              </a:rPr>
              <a:t>Wysuwanie </a:t>
            </a:r>
            <a:r>
              <a:rPr lang="pl-PL" sz="1800" b="1" dirty="0">
                <a:solidFill>
                  <a:srgbClr val="FF8000"/>
                </a:solidFill>
              </a:rPr>
              <a:t>nowych racji </a:t>
            </a:r>
            <a:r>
              <a:rPr lang="pl-PL" sz="1800" b="1" dirty="0">
                <a:solidFill>
                  <a:schemeClr val="tx1"/>
                </a:solidFill>
              </a:rPr>
              <a:t>przez drugą stronę</a:t>
            </a:r>
          </a:p>
          <a:p>
            <a:pPr>
              <a:defRPr/>
            </a:pPr>
            <a:r>
              <a:rPr lang="pl-PL" sz="1800" b="1" dirty="0">
                <a:solidFill>
                  <a:schemeClr val="tx1"/>
                </a:solidFill>
              </a:rPr>
              <a:t>Spór krąży wokół </a:t>
            </a:r>
            <a:r>
              <a:rPr lang="pl-PL" sz="1800" b="1" dirty="0">
                <a:solidFill>
                  <a:srgbClr val="0000CC"/>
                </a:solidFill>
              </a:rPr>
              <a:t>cech charakteru </a:t>
            </a:r>
            <a:r>
              <a:rPr lang="pl-PL" sz="1800" b="1" dirty="0">
                <a:solidFill>
                  <a:schemeClr val="tx1"/>
                </a:solidFill>
              </a:rPr>
              <a:t>jego uczestników</a:t>
            </a:r>
          </a:p>
          <a:p>
            <a:pPr>
              <a:defRPr/>
            </a:pPr>
            <a:r>
              <a:rPr lang="pl-PL" sz="1800" b="1" dirty="0">
                <a:solidFill>
                  <a:schemeClr val="tx1"/>
                </a:solidFill>
              </a:rPr>
              <a:t>Konflikt </a:t>
            </a:r>
            <a:r>
              <a:rPr lang="pl-PL" sz="1800" b="1" dirty="0">
                <a:solidFill>
                  <a:srgbClr val="FF0000"/>
                </a:solidFill>
              </a:rPr>
              <a:t>uniezależnia się od pierwotnego przedmiotu sporu </a:t>
            </a:r>
            <a:r>
              <a:rPr lang="pl-PL" sz="1800" b="1" dirty="0">
                <a:solidFill>
                  <a:schemeClr val="tx1"/>
                </a:solidFill>
              </a:rPr>
              <a:t>i zaczyna żyć</a:t>
            </a:r>
          </a:p>
          <a:p>
            <a:pPr marL="0" indent="0">
              <a:buFont typeface="Wingdings" panose="05000000000000000000" pitchFamily="2" charset="2"/>
              <a:buNone/>
              <a:defRPr/>
            </a:pPr>
            <a:r>
              <a:rPr lang="pl-PL" sz="1800" b="1" dirty="0">
                <a:solidFill>
                  <a:schemeClr val="tx1"/>
                </a:solidFill>
              </a:rPr>
              <a:t> „ własnym życiem”</a:t>
            </a:r>
          </a:p>
          <a:p>
            <a:pPr marL="0" indent="0">
              <a:buFont typeface="Wingdings" panose="05000000000000000000" pitchFamily="2" charset="2"/>
              <a:buNone/>
              <a:defRPr/>
            </a:pPr>
            <a:endParaRPr lang="pl-PL" dirty="0"/>
          </a:p>
        </p:txBody>
      </p:sp>
      <p:sp>
        <p:nvSpPr>
          <p:cNvPr id="124932" name="Symbol zastępczy numeru slajdu 3">
            <a:extLst>
              <a:ext uri="{FF2B5EF4-FFF2-40B4-BE49-F238E27FC236}">
                <a16:creationId xmlns:a16="http://schemas.microsoft.com/office/drawing/2014/main" id="{E999EADC-A06F-4977-88DC-2774FA42AD4D}"/>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4A4C23BC-BE88-4AA0-8EF7-8192EA794A52}"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51</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1">
            <a:extLst>
              <a:ext uri="{FF2B5EF4-FFF2-40B4-BE49-F238E27FC236}">
                <a16:creationId xmlns:a16="http://schemas.microsoft.com/office/drawing/2014/main" id="{D0111B74-FC7D-42DD-91E4-945A4A6E1A66}"/>
              </a:ext>
            </a:extLst>
          </p:cNvPr>
          <p:cNvSpPr>
            <a:spLocks noGrp="1" noChangeArrowheads="1"/>
          </p:cNvSpPr>
          <p:nvPr>
            <p:ph type="title"/>
          </p:nvPr>
        </p:nvSpPr>
        <p:spPr/>
        <p:txBody>
          <a:bodyPr/>
          <a:lstStyle/>
          <a:p>
            <a:pPr eaLnBrk="1" hangingPunct="1"/>
            <a:r>
              <a:rPr lang="en-US" altLang="pl-PL"/>
              <a:t>Rozwiązywanie konfliktu w zależnośći od jego fazy</a:t>
            </a:r>
          </a:p>
        </p:txBody>
      </p:sp>
      <p:sp>
        <p:nvSpPr>
          <p:cNvPr id="125955" name="Rectangle 17">
            <a:extLst>
              <a:ext uri="{FF2B5EF4-FFF2-40B4-BE49-F238E27FC236}">
                <a16:creationId xmlns:a16="http://schemas.microsoft.com/office/drawing/2014/main" id="{F0ED50A0-D241-48D7-B3F9-12B801FABB8C}"/>
              </a:ext>
            </a:extLst>
          </p:cNvPr>
          <p:cNvSpPr>
            <a:spLocks/>
          </p:cNvSpPr>
          <p:nvPr/>
        </p:nvSpPr>
        <p:spPr bwMode="auto">
          <a:xfrm>
            <a:off x="457200" y="2717800"/>
            <a:ext cx="3213100"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r" eaLnBrk="1" hangingPunct="1">
              <a:spcBef>
                <a:spcPts val="1200"/>
              </a:spcBef>
            </a:pPr>
            <a:r>
              <a:rPr lang="en-US" altLang="pl-PL" sz="1800" b="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FAZA POCZĄTKOWA ROZWOJU KONFLIKTU</a:t>
            </a:r>
          </a:p>
        </p:txBody>
      </p:sp>
      <p:sp>
        <p:nvSpPr>
          <p:cNvPr id="125956" name="Rectangle 18">
            <a:extLst>
              <a:ext uri="{FF2B5EF4-FFF2-40B4-BE49-F238E27FC236}">
                <a16:creationId xmlns:a16="http://schemas.microsoft.com/office/drawing/2014/main" id="{BF078378-0D9A-49BF-A73F-B3827788E5CE}"/>
              </a:ext>
            </a:extLst>
          </p:cNvPr>
          <p:cNvSpPr>
            <a:spLocks/>
          </p:cNvSpPr>
          <p:nvPr/>
        </p:nvSpPr>
        <p:spPr bwMode="auto">
          <a:xfrm>
            <a:off x="457200" y="4178300"/>
            <a:ext cx="321310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r" eaLnBrk="1" hangingPunct="1">
              <a:spcBef>
                <a:spcPts val="1200"/>
              </a:spcBef>
            </a:pPr>
            <a:r>
              <a:rPr lang="en-US" altLang="pl-PL" sz="1800" b="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FAZA ESKALACJI</a:t>
            </a:r>
          </a:p>
        </p:txBody>
      </p:sp>
      <p:sp>
        <p:nvSpPr>
          <p:cNvPr id="125957" name="Rectangle 19">
            <a:extLst>
              <a:ext uri="{FF2B5EF4-FFF2-40B4-BE49-F238E27FC236}">
                <a16:creationId xmlns:a16="http://schemas.microsoft.com/office/drawing/2014/main" id="{AB0A18BE-191B-4427-938C-363DF6D0F09C}"/>
              </a:ext>
            </a:extLst>
          </p:cNvPr>
          <p:cNvSpPr>
            <a:spLocks/>
          </p:cNvSpPr>
          <p:nvPr/>
        </p:nvSpPr>
        <p:spPr bwMode="auto">
          <a:xfrm>
            <a:off x="457200" y="5334000"/>
            <a:ext cx="3213100"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r" eaLnBrk="1" hangingPunct="1">
              <a:spcBef>
                <a:spcPts val="1200"/>
              </a:spcBef>
            </a:pPr>
            <a:r>
              <a:rPr lang="en-US" altLang="pl-PL" sz="1800" b="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FAZA SPIRALI KONFLIKTU</a:t>
            </a:r>
          </a:p>
        </p:txBody>
      </p:sp>
      <p:sp>
        <p:nvSpPr>
          <p:cNvPr id="125958" name="Rectangle 23">
            <a:extLst>
              <a:ext uri="{FF2B5EF4-FFF2-40B4-BE49-F238E27FC236}">
                <a16:creationId xmlns:a16="http://schemas.microsoft.com/office/drawing/2014/main" id="{C7F37325-FEE1-4E56-8F4B-A8713DF07E92}"/>
              </a:ext>
            </a:extLst>
          </p:cNvPr>
          <p:cNvSpPr>
            <a:spLocks/>
          </p:cNvSpPr>
          <p:nvPr/>
        </p:nvSpPr>
        <p:spPr bwMode="auto">
          <a:xfrm>
            <a:off x="5292725" y="2781300"/>
            <a:ext cx="32893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eaLnBrk="1" hangingPunct="1">
              <a:spcBef>
                <a:spcPts val="1700"/>
              </a:spcBef>
            </a:pPr>
            <a:r>
              <a:rPr lang="en-US" altLang="pl-PL" sz="1800" b="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ZAPOBIEGANIE</a:t>
            </a:r>
          </a:p>
        </p:txBody>
      </p:sp>
      <p:sp>
        <p:nvSpPr>
          <p:cNvPr id="125959" name="Rectangle 24">
            <a:extLst>
              <a:ext uri="{FF2B5EF4-FFF2-40B4-BE49-F238E27FC236}">
                <a16:creationId xmlns:a16="http://schemas.microsoft.com/office/drawing/2014/main" id="{A274A892-6A57-4BE9-A08A-A663A43AE13B}"/>
              </a:ext>
            </a:extLst>
          </p:cNvPr>
          <p:cNvSpPr>
            <a:spLocks/>
          </p:cNvSpPr>
          <p:nvPr/>
        </p:nvSpPr>
        <p:spPr bwMode="auto">
          <a:xfrm>
            <a:off x="5292725" y="5334000"/>
            <a:ext cx="32893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eaLnBrk="1" hangingPunct="1">
              <a:spcBef>
                <a:spcPts val="1700"/>
              </a:spcBef>
            </a:pPr>
            <a:r>
              <a:rPr lang="en-US" altLang="pl-PL" sz="1800" b="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TŁUMIENIE</a:t>
            </a:r>
          </a:p>
        </p:txBody>
      </p:sp>
      <p:sp>
        <p:nvSpPr>
          <p:cNvPr id="125960" name="Rectangle 25">
            <a:extLst>
              <a:ext uri="{FF2B5EF4-FFF2-40B4-BE49-F238E27FC236}">
                <a16:creationId xmlns:a16="http://schemas.microsoft.com/office/drawing/2014/main" id="{99028818-F9AA-4887-89F4-538E34DF7DF5}"/>
              </a:ext>
            </a:extLst>
          </p:cNvPr>
          <p:cNvSpPr>
            <a:spLocks/>
          </p:cNvSpPr>
          <p:nvPr/>
        </p:nvSpPr>
        <p:spPr bwMode="auto">
          <a:xfrm>
            <a:off x="5292725" y="4057650"/>
            <a:ext cx="32893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eaLnBrk="1" hangingPunct="1">
              <a:spcBef>
                <a:spcPts val="1700"/>
              </a:spcBef>
            </a:pPr>
            <a:r>
              <a:rPr lang="en-US" altLang="pl-PL" sz="1800" b="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ZARZĄDZANIE</a:t>
            </a:r>
          </a:p>
        </p:txBody>
      </p:sp>
      <p:sp>
        <p:nvSpPr>
          <p:cNvPr id="125961" name="Slide Number Placeholder 1">
            <a:extLst>
              <a:ext uri="{FF2B5EF4-FFF2-40B4-BE49-F238E27FC236}">
                <a16:creationId xmlns:a16="http://schemas.microsoft.com/office/drawing/2014/main" id="{C00E7CF8-146A-46C2-97E5-178C9F27E1E6}"/>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7F1F1229-8213-4375-9A0B-D74DC0727BF4}"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52</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
        <p:nvSpPr>
          <p:cNvPr id="28" name="Chevron 27">
            <a:extLst>
              <a:ext uri="{FF2B5EF4-FFF2-40B4-BE49-F238E27FC236}">
                <a16:creationId xmlns:a16="http://schemas.microsoft.com/office/drawing/2014/main" id="{FB9B2415-F926-42EC-99DD-ADC4A94AD804}"/>
              </a:ext>
            </a:extLst>
          </p:cNvPr>
          <p:cNvSpPr/>
          <p:nvPr/>
        </p:nvSpPr>
        <p:spPr bwMode="auto">
          <a:xfrm>
            <a:off x="4207618" y="2631092"/>
            <a:ext cx="822960" cy="822960"/>
          </a:xfrm>
          <a:prstGeom prst="chevron">
            <a:avLst/>
          </a:prstGeom>
          <a:solidFill>
            <a:srgbClr val="3366FF"/>
          </a:solidFill>
          <a:ln w="25400" cap="flat" cmpd="sng" algn="ctr">
            <a:noFill/>
            <a:prstDash val="solid"/>
            <a:round/>
            <a:headEnd type="none" w="med" len="med"/>
            <a:tailEnd type="none" w="med" len="med"/>
          </a:ln>
          <a:effectLst/>
          <a:scene3d>
            <a:camera prst="orthographicFront"/>
            <a:lightRig rig="threePt" dir="t"/>
          </a:scene3d>
          <a:sp3d>
            <a:bevelT/>
          </a:sp3d>
        </p:spPr>
        <p:txBody>
          <a:bodyPr/>
          <a:lstStyle/>
          <a:p>
            <a:pPr algn="ctr" eaLnBrk="1" hangingPunct="1">
              <a:defRPr/>
            </a:pPr>
            <a:endParaRPr lang="pl-PL" b="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Gill Sans" charset="0"/>
              <a:ea typeface="ヒラギノ角ゴ ProN W3" charset="0"/>
              <a:cs typeface="ヒラギノ角ゴ ProN W3" charset="0"/>
              <a:sym typeface="Gill Sans" charset="0"/>
            </a:endParaRPr>
          </a:p>
        </p:txBody>
      </p:sp>
      <p:sp>
        <p:nvSpPr>
          <p:cNvPr id="30" name="Chevron 29">
            <a:extLst>
              <a:ext uri="{FF2B5EF4-FFF2-40B4-BE49-F238E27FC236}">
                <a16:creationId xmlns:a16="http://schemas.microsoft.com/office/drawing/2014/main" id="{054EE131-CACF-4796-A902-77F480256B03}"/>
              </a:ext>
            </a:extLst>
          </p:cNvPr>
          <p:cNvSpPr/>
          <p:nvPr/>
        </p:nvSpPr>
        <p:spPr bwMode="auto">
          <a:xfrm>
            <a:off x="4207618" y="3933056"/>
            <a:ext cx="822960" cy="822960"/>
          </a:xfrm>
          <a:prstGeom prst="chevron">
            <a:avLst/>
          </a:prstGeom>
          <a:solidFill>
            <a:srgbClr val="3366FF"/>
          </a:solidFill>
          <a:ln w="25400" cap="flat" cmpd="sng" algn="ctr">
            <a:noFill/>
            <a:prstDash val="solid"/>
            <a:round/>
            <a:headEnd type="none" w="med" len="med"/>
            <a:tailEnd type="none" w="med" len="med"/>
          </a:ln>
          <a:effectLst/>
          <a:scene3d>
            <a:camera prst="orthographicFront"/>
            <a:lightRig rig="threePt" dir="t"/>
          </a:scene3d>
          <a:sp3d>
            <a:bevelT/>
          </a:sp3d>
        </p:spPr>
        <p:txBody>
          <a:bodyPr/>
          <a:lstStyle/>
          <a:p>
            <a:pPr algn="ctr" eaLnBrk="1" hangingPunct="1">
              <a:defRPr/>
            </a:pPr>
            <a:endParaRPr lang="pl-PL" b="1">
              <a:ln w="17780" cmpd="sng">
                <a:solidFill>
                  <a:schemeClr val="accent1">
                    <a:tint val="3000"/>
                  </a:schemeClr>
                </a:solidFill>
                <a:prstDash val="solid"/>
                <a:miter lim="800000"/>
              </a:ln>
              <a:solidFill>
                <a:srgbClr val="FFC000"/>
              </a:solidFill>
              <a:effectLst>
                <a:outerShdw blurRad="55000" dist="50800" dir="5400000" algn="tl">
                  <a:srgbClr val="000000">
                    <a:alpha val="33000"/>
                  </a:srgbClr>
                </a:outerShdw>
              </a:effectLst>
              <a:latin typeface="Gill Sans" charset="0"/>
              <a:ea typeface="ヒラギノ角ゴ ProN W3" charset="0"/>
              <a:cs typeface="ヒラギノ角ゴ ProN W3" charset="0"/>
              <a:sym typeface="Gill Sans" charset="0"/>
            </a:endParaRPr>
          </a:p>
        </p:txBody>
      </p:sp>
      <p:sp>
        <p:nvSpPr>
          <p:cNvPr id="31" name="Chevron 30">
            <a:extLst>
              <a:ext uri="{FF2B5EF4-FFF2-40B4-BE49-F238E27FC236}">
                <a16:creationId xmlns:a16="http://schemas.microsoft.com/office/drawing/2014/main" id="{52249705-5427-4C14-BF7D-6EEE844259E8}"/>
              </a:ext>
            </a:extLst>
          </p:cNvPr>
          <p:cNvSpPr/>
          <p:nvPr/>
        </p:nvSpPr>
        <p:spPr bwMode="auto">
          <a:xfrm>
            <a:off x="4207618" y="5085184"/>
            <a:ext cx="822960" cy="822960"/>
          </a:xfrm>
          <a:prstGeom prst="chevron">
            <a:avLst/>
          </a:prstGeom>
          <a:solidFill>
            <a:srgbClr val="3366FF"/>
          </a:solidFill>
          <a:ln w="25400" cap="flat" cmpd="sng" algn="ctr">
            <a:noFill/>
            <a:prstDash val="solid"/>
            <a:round/>
            <a:headEnd type="none" w="med" len="med"/>
            <a:tailEnd type="none" w="med" len="med"/>
          </a:ln>
          <a:effectLst/>
          <a:scene3d>
            <a:camera prst="orthographicFront"/>
            <a:lightRig rig="threePt" dir="t"/>
          </a:scene3d>
          <a:sp3d>
            <a:bevelT/>
          </a:sp3d>
        </p:spPr>
        <p:txBody>
          <a:bodyPr/>
          <a:lstStyle/>
          <a:p>
            <a:pPr algn="ctr" eaLnBrk="1" hangingPunct="1">
              <a:defRPr/>
            </a:pPr>
            <a:endParaRPr lang="pl-PL" b="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Gill Sans" charset="0"/>
              <a:ea typeface="ヒラギノ角ゴ ProN W3" charset="0"/>
              <a:cs typeface="ヒラギノ角ゴ ProN W3" charset="0"/>
              <a:sym typeface="Gill Sans" charset="0"/>
            </a:endParaRP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1">
            <a:extLst>
              <a:ext uri="{FF2B5EF4-FFF2-40B4-BE49-F238E27FC236}">
                <a16:creationId xmlns:a16="http://schemas.microsoft.com/office/drawing/2014/main" id="{DE4E313D-A0A7-4453-A6AA-B2F8A9E218AD}"/>
              </a:ext>
            </a:extLst>
          </p:cNvPr>
          <p:cNvSpPr>
            <a:spLocks noGrp="1" noChangeArrowheads="1"/>
          </p:cNvSpPr>
          <p:nvPr>
            <p:ph type="title"/>
          </p:nvPr>
        </p:nvSpPr>
        <p:spPr/>
        <p:txBody>
          <a:bodyPr/>
          <a:lstStyle/>
          <a:p>
            <a:pPr eaLnBrk="1" hangingPunct="1"/>
            <a:r>
              <a:rPr lang="en-US" altLang="pl-PL"/>
              <a:t>4 reguły łagodzenia konfliktu</a:t>
            </a:r>
          </a:p>
        </p:txBody>
      </p:sp>
      <p:graphicFrame>
        <p:nvGraphicFramePr>
          <p:cNvPr id="77826" name="Group 2">
            <a:extLst>
              <a:ext uri="{FF2B5EF4-FFF2-40B4-BE49-F238E27FC236}">
                <a16:creationId xmlns:a16="http://schemas.microsoft.com/office/drawing/2014/main" id="{0FC01DA2-A639-4AE5-B346-5CB3AE2D02EE}"/>
              </a:ext>
            </a:extLst>
          </p:cNvPr>
          <p:cNvGraphicFramePr>
            <a:graphicFrameLocks noGrp="1"/>
          </p:cNvGraphicFramePr>
          <p:nvPr>
            <p:extLst>
              <p:ext uri="{D42A27DB-BD31-4B8C-83A1-F6EECF244321}">
                <p14:modId xmlns:p14="http://schemas.microsoft.com/office/powerpoint/2010/main" val="369123760"/>
              </p:ext>
            </p:extLst>
          </p:nvPr>
        </p:nvGraphicFramePr>
        <p:xfrm>
          <a:off x="685800" y="2924175"/>
          <a:ext cx="7772400" cy="3387724"/>
        </p:xfrm>
        <a:graphic>
          <a:graphicData uri="http://schemas.openxmlformats.org/drawingml/2006/table">
            <a:tbl>
              <a:tblPr/>
              <a:tblGrid>
                <a:gridCol w="7772400">
                  <a:extLst>
                    <a:ext uri="{9D8B030D-6E8A-4147-A177-3AD203B41FA5}">
                      <a16:colId xmlns:a16="http://schemas.microsoft.com/office/drawing/2014/main" val="20000"/>
                    </a:ext>
                  </a:extLst>
                </a:gridCol>
              </a:tblGrid>
              <a:tr h="846931">
                <a:tc>
                  <a:txBody>
                    <a:bodyPr/>
                    <a:lstStyle/>
                    <a:p>
                      <a:pPr marL="0" marR="0" lvl="0" indent="0" algn="ctr" defTabSz="914400" rtl="0" eaLnBrk="1" fontAlgn="base" latinLnBrk="0" hangingPunct="1">
                        <a:lnSpc>
                          <a:spcPct val="100000"/>
                        </a:lnSpc>
                        <a:spcBef>
                          <a:spcPct val="0"/>
                        </a:spcBef>
                        <a:spcAft>
                          <a:spcPct val="0"/>
                        </a:spcAft>
                        <a:buClr>
                          <a:srgbClr val="80B606"/>
                        </a:buClr>
                        <a:buSzPct val="89000"/>
                        <a:buFont typeface="Wingdings" charset="0"/>
                        <a:buNone/>
                        <a:tabLst/>
                      </a:pPr>
                      <a:r>
                        <a:rPr kumimoji="0" lang="pl-PL" sz="1800" b="1" i="0" u="none" strike="noStrike" cap="none" normalizeH="0" baseline="0" noProof="0" dirty="0">
                          <a:ln>
                            <a:noFill/>
                          </a:ln>
                          <a:solidFill>
                            <a:schemeClr val="tx1"/>
                          </a:solidFill>
                          <a:effectLst/>
                          <a:latin typeface="Calibri"/>
                          <a:ea typeface="ヒラギノ角ゴ ProN W3" charset="0"/>
                          <a:cs typeface="Calibri"/>
                          <a:sym typeface="Tahoma" charset="0"/>
                        </a:rPr>
                        <a:t>Przekonanie o równorzędności partnerów </a:t>
                      </a:r>
                      <a:br>
                        <a:rPr kumimoji="0" lang="pl-PL" sz="1800" b="1" i="0" u="none" strike="noStrike" cap="none" normalizeH="0" baseline="0" noProof="0" dirty="0">
                          <a:ln>
                            <a:noFill/>
                          </a:ln>
                          <a:solidFill>
                            <a:schemeClr val="tx1"/>
                          </a:solidFill>
                          <a:effectLst/>
                          <a:latin typeface="Calibri"/>
                          <a:ea typeface="ヒラギノ角ゴ ProN W3" charset="0"/>
                          <a:cs typeface="Calibri"/>
                          <a:sym typeface="Tahoma" charset="0"/>
                        </a:rPr>
                      </a:br>
                      <a:r>
                        <a:rPr kumimoji="0" lang="pl-PL" sz="1800" b="1" i="0" u="none" strike="noStrike" cap="none" normalizeH="0" baseline="0" noProof="0" dirty="0">
                          <a:ln>
                            <a:noFill/>
                          </a:ln>
                          <a:solidFill>
                            <a:schemeClr val="tx1"/>
                          </a:solidFill>
                          <a:effectLst/>
                          <a:latin typeface="Calibri"/>
                          <a:ea typeface="ヒラギノ角ゴ ProN W3" charset="0"/>
                          <a:cs typeface="Calibri"/>
                          <a:sym typeface="Tahoma" charset="0"/>
                        </a:rPr>
                        <a:t>(w sensie relacji).</a:t>
                      </a:r>
                      <a:r>
                        <a:rPr kumimoji="0" lang="pl-PL" sz="1800" b="1" i="0" u="none" strike="noStrike" cap="none" normalizeH="0" baseline="0" noProof="0" dirty="0">
                          <a:ln>
                            <a:noFill/>
                          </a:ln>
                          <a:solidFill>
                            <a:schemeClr val="tx1"/>
                          </a:solidFill>
                          <a:effectLst/>
                          <a:latin typeface="Calibri"/>
                          <a:ea typeface="ヒラギノ角ゴ ProN W3" charset="0"/>
                          <a:cs typeface="Calibri"/>
                          <a:sym typeface="Times New Roman" charset="0"/>
                        </a:rPr>
                        <a:t> </a:t>
                      </a:r>
                    </a:p>
                  </a:txBody>
                  <a:tcPr marL="72000" marR="72000" marT="50812" marB="50812" anchor="ctr"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FFFFFF"/>
                        </a:gs>
                        <a:gs pos="100000">
                          <a:srgbClr val="A1E0FF"/>
                        </a:gs>
                      </a:gsLst>
                      <a:lin ang="0" scaled="1"/>
                    </a:gradFill>
                  </a:tcPr>
                </a:tc>
                <a:extLst>
                  <a:ext uri="{0D108BD9-81ED-4DB2-BD59-A6C34878D82A}">
                    <a16:rowId xmlns:a16="http://schemas.microsoft.com/office/drawing/2014/main" val="10000"/>
                  </a:ext>
                </a:extLst>
              </a:tr>
              <a:tr h="846931">
                <a:tc>
                  <a:txBody>
                    <a:bodyPr/>
                    <a:lstStyle/>
                    <a:p>
                      <a:pPr marL="0" marR="0" lvl="0" indent="0" algn="ctr" defTabSz="914400" rtl="0" eaLnBrk="1" fontAlgn="base" latinLnBrk="0" hangingPunct="1">
                        <a:lnSpc>
                          <a:spcPct val="100000"/>
                        </a:lnSpc>
                        <a:spcBef>
                          <a:spcPct val="0"/>
                        </a:spcBef>
                        <a:spcAft>
                          <a:spcPct val="0"/>
                        </a:spcAft>
                        <a:buClr>
                          <a:srgbClr val="80B606"/>
                        </a:buClr>
                        <a:buSzPct val="89000"/>
                        <a:buFont typeface="Wingdings" charset="0"/>
                        <a:buNone/>
                        <a:tabLst/>
                      </a:pPr>
                      <a:r>
                        <a:rPr kumimoji="0" lang="pl-PL" sz="1800" b="1" i="0" u="none" strike="noStrike" cap="none" normalizeH="0" baseline="0" noProof="0" dirty="0">
                          <a:ln>
                            <a:noFill/>
                          </a:ln>
                          <a:solidFill>
                            <a:schemeClr val="tx1"/>
                          </a:solidFill>
                          <a:effectLst/>
                          <a:latin typeface="Calibri"/>
                          <a:ea typeface="ヒラギノ角ゴ ProN W3" charset="0"/>
                          <a:cs typeface="Calibri"/>
                          <a:sym typeface="Tahoma" charset="0"/>
                        </a:rPr>
                        <a:t>Przekonanie o wolności wyboru dalszych kontaktów.</a:t>
                      </a:r>
                      <a:r>
                        <a:rPr kumimoji="0" lang="pl-PL" sz="1800" b="1" i="0" u="none" strike="noStrike" cap="none" normalizeH="0" baseline="0" noProof="0" dirty="0">
                          <a:ln>
                            <a:noFill/>
                          </a:ln>
                          <a:solidFill>
                            <a:schemeClr val="tx1"/>
                          </a:solidFill>
                          <a:effectLst/>
                          <a:latin typeface="Calibri"/>
                          <a:ea typeface="ヒラギノ角ゴ ProN W3" charset="0"/>
                          <a:cs typeface="Calibri"/>
                          <a:sym typeface="Times New Roman" charset="0"/>
                        </a:rPr>
                        <a:t> </a:t>
                      </a:r>
                    </a:p>
                  </a:txBody>
                  <a:tcPr marL="72000" marR="72000" marT="50812" marB="50812" anchor="ctr"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FFFFFF"/>
                        </a:gs>
                        <a:gs pos="100000">
                          <a:srgbClr val="A1E0FF"/>
                        </a:gs>
                      </a:gsLst>
                      <a:lin ang="0" scaled="1"/>
                    </a:gradFill>
                  </a:tcPr>
                </a:tc>
                <a:extLst>
                  <a:ext uri="{0D108BD9-81ED-4DB2-BD59-A6C34878D82A}">
                    <a16:rowId xmlns:a16="http://schemas.microsoft.com/office/drawing/2014/main" val="10001"/>
                  </a:ext>
                </a:extLst>
              </a:tr>
              <a:tr h="846931">
                <a:tc>
                  <a:txBody>
                    <a:bodyPr/>
                    <a:lstStyle/>
                    <a:p>
                      <a:pPr marL="0" marR="0" lvl="0" indent="0" algn="ctr" defTabSz="914400" rtl="0" eaLnBrk="1" fontAlgn="base" latinLnBrk="0" hangingPunct="1">
                        <a:lnSpc>
                          <a:spcPct val="100000"/>
                        </a:lnSpc>
                        <a:spcBef>
                          <a:spcPct val="0"/>
                        </a:spcBef>
                        <a:spcAft>
                          <a:spcPct val="0"/>
                        </a:spcAft>
                        <a:buClr>
                          <a:srgbClr val="80B606"/>
                        </a:buClr>
                        <a:buSzPct val="89000"/>
                        <a:buFont typeface="Wingdings" charset="0"/>
                        <a:buNone/>
                        <a:tabLst/>
                      </a:pPr>
                      <a:r>
                        <a:rPr kumimoji="0" lang="pl-PL" sz="1800" b="1" i="0" u="none" strike="noStrike" cap="none" normalizeH="0" baseline="0" noProof="0" dirty="0">
                          <a:ln>
                            <a:noFill/>
                          </a:ln>
                          <a:solidFill>
                            <a:schemeClr val="tx1"/>
                          </a:solidFill>
                          <a:effectLst/>
                          <a:latin typeface="Calibri"/>
                          <a:ea typeface="ヒラギノ角ゴ ProN W3" charset="0"/>
                          <a:cs typeface="Calibri"/>
                          <a:sym typeface="Tahoma" charset="0"/>
                        </a:rPr>
                        <a:t>Otwarte i czytelne ujawnienie intencji.</a:t>
                      </a:r>
                      <a:r>
                        <a:rPr kumimoji="0" lang="pl-PL" sz="1800" b="1" i="0" u="none" strike="noStrike" cap="none" normalizeH="0" baseline="0" noProof="0" dirty="0">
                          <a:ln>
                            <a:noFill/>
                          </a:ln>
                          <a:solidFill>
                            <a:schemeClr val="tx1"/>
                          </a:solidFill>
                          <a:effectLst/>
                          <a:latin typeface="Calibri"/>
                          <a:ea typeface="ヒラギノ角ゴ ProN W3" charset="0"/>
                          <a:cs typeface="Calibri"/>
                          <a:sym typeface="Times New Roman" charset="0"/>
                        </a:rPr>
                        <a:t> </a:t>
                      </a:r>
                    </a:p>
                  </a:txBody>
                  <a:tcPr marL="72000" marR="72000" marT="50812" marB="50812" anchor="ctr"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FFFFFF"/>
                        </a:gs>
                        <a:gs pos="100000">
                          <a:srgbClr val="A1E0FF"/>
                        </a:gs>
                      </a:gsLst>
                      <a:lin ang="0" scaled="1"/>
                    </a:gradFill>
                  </a:tcPr>
                </a:tc>
                <a:extLst>
                  <a:ext uri="{0D108BD9-81ED-4DB2-BD59-A6C34878D82A}">
                    <a16:rowId xmlns:a16="http://schemas.microsoft.com/office/drawing/2014/main" val="10002"/>
                  </a:ext>
                </a:extLst>
              </a:tr>
              <a:tr h="846931">
                <a:tc>
                  <a:txBody>
                    <a:bodyPr/>
                    <a:lstStyle/>
                    <a:p>
                      <a:pPr marL="0" marR="0" lvl="0" indent="0" algn="ctr" defTabSz="914400" rtl="0" eaLnBrk="1" fontAlgn="base" latinLnBrk="0" hangingPunct="1">
                        <a:lnSpc>
                          <a:spcPct val="100000"/>
                        </a:lnSpc>
                        <a:spcBef>
                          <a:spcPct val="0"/>
                        </a:spcBef>
                        <a:spcAft>
                          <a:spcPct val="0"/>
                        </a:spcAft>
                        <a:buClr>
                          <a:srgbClr val="80B606"/>
                        </a:buClr>
                        <a:buSzPct val="89000"/>
                        <a:buFont typeface="Wingdings" charset="0"/>
                        <a:buNone/>
                        <a:tabLst/>
                      </a:pPr>
                      <a:r>
                        <a:rPr kumimoji="0" lang="pl-PL" sz="1800" b="1" i="0" u="none" strike="noStrike" cap="none" normalizeH="0" baseline="0" noProof="0" dirty="0">
                          <a:ln>
                            <a:noFill/>
                          </a:ln>
                          <a:solidFill>
                            <a:schemeClr val="tx1"/>
                          </a:solidFill>
                          <a:effectLst/>
                          <a:latin typeface="Calibri"/>
                          <a:ea typeface="ヒラギノ角ゴ ProN W3" charset="0"/>
                          <a:cs typeface="Calibri"/>
                          <a:sym typeface="Tahoma" charset="0"/>
                        </a:rPr>
                        <a:t>Spokojne rozważenie źródeł, przebiegu i sensu.</a:t>
                      </a:r>
                      <a:r>
                        <a:rPr kumimoji="0" lang="pl-PL" sz="1800" b="1" i="0" u="none" strike="noStrike" cap="none" normalizeH="0" baseline="0" noProof="0" dirty="0">
                          <a:ln>
                            <a:noFill/>
                          </a:ln>
                          <a:solidFill>
                            <a:schemeClr val="tx1"/>
                          </a:solidFill>
                          <a:effectLst/>
                          <a:latin typeface="Calibri"/>
                          <a:ea typeface="ヒラギノ角ゴ ProN W3" charset="0"/>
                          <a:cs typeface="Calibri"/>
                          <a:sym typeface="Times New Roman" charset="0"/>
                        </a:rPr>
                        <a:t> </a:t>
                      </a:r>
                    </a:p>
                  </a:txBody>
                  <a:tcPr marL="72000" marR="72000" marT="50812" marB="50812" anchor="ctr"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gradFill rotWithShape="0">
                      <a:gsLst>
                        <a:gs pos="0">
                          <a:srgbClr val="FFFFFF"/>
                        </a:gs>
                        <a:gs pos="100000">
                          <a:srgbClr val="A1E0FF"/>
                        </a:gs>
                      </a:gsLst>
                      <a:lin ang="0" scaled="1"/>
                    </a:gradFill>
                  </a:tcPr>
                </a:tc>
                <a:extLst>
                  <a:ext uri="{0D108BD9-81ED-4DB2-BD59-A6C34878D82A}">
                    <a16:rowId xmlns:a16="http://schemas.microsoft.com/office/drawing/2014/main" val="10003"/>
                  </a:ext>
                </a:extLst>
              </a:tr>
            </a:tbl>
          </a:graphicData>
        </a:graphic>
      </p:graphicFrame>
      <p:sp>
        <p:nvSpPr>
          <p:cNvPr id="126991" name="Slide Number Placeholder 1">
            <a:extLst>
              <a:ext uri="{FF2B5EF4-FFF2-40B4-BE49-F238E27FC236}">
                <a16:creationId xmlns:a16="http://schemas.microsoft.com/office/drawing/2014/main" id="{BC34BE35-1EF7-4EE5-B044-0F98E667B420}"/>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63D40AFF-A805-4FF2-B418-7E5BA4DC6B2A}"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53</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ytuł 1">
            <a:extLst>
              <a:ext uri="{FF2B5EF4-FFF2-40B4-BE49-F238E27FC236}">
                <a16:creationId xmlns:a16="http://schemas.microsoft.com/office/drawing/2014/main" id="{34CA0A4B-5CEA-4E89-A8E8-D9D950A887B7}"/>
              </a:ext>
            </a:extLst>
          </p:cNvPr>
          <p:cNvSpPr>
            <a:spLocks noGrp="1" noChangeArrowheads="1"/>
          </p:cNvSpPr>
          <p:nvPr>
            <p:ph type="title"/>
          </p:nvPr>
        </p:nvSpPr>
        <p:spPr>
          <a:xfrm>
            <a:off x="468313" y="23813"/>
            <a:ext cx="8229600" cy="1831975"/>
          </a:xfrm>
        </p:spPr>
        <p:txBody>
          <a:bodyPr/>
          <a:lstStyle/>
          <a:p>
            <a:r>
              <a:rPr lang="pl-PL" altLang="pl-PL"/>
              <a:t>Eskalacja konfliktu – jak zaradzić?</a:t>
            </a:r>
          </a:p>
        </p:txBody>
      </p:sp>
      <p:sp>
        <p:nvSpPr>
          <p:cNvPr id="128003" name="Symbol zastępczy zawartości 2">
            <a:extLst>
              <a:ext uri="{FF2B5EF4-FFF2-40B4-BE49-F238E27FC236}">
                <a16:creationId xmlns:a16="http://schemas.microsoft.com/office/drawing/2014/main" id="{2AC6ED04-7912-49E3-842E-785BEE1D6D81}"/>
              </a:ext>
            </a:extLst>
          </p:cNvPr>
          <p:cNvSpPr>
            <a:spLocks noGrp="1" noChangeArrowheads="1"/>
          </p:cNvSpPr>
          <p:nvPr>
            <p:ph idx="1"/>
          </p:nvPr>
        </p:nvSpPr>
        <p:spPr/>
        <p:txBody>
          <a:bodyPr/>
          <a:lstStyle/>
          <a:p>
            <a:pPr marL="0" indent="0">
              <a:buFont typeface="Wingdings" panose="05000000000000000000" pitchFamily="2" charset="2"/>
              <a:buNone/>
            </a:pPr>
            <a:endParaRPr lang="pl-PL" altLang="pl-PL" dirty="0"/>
          </a:p>
          <a:p>
            <a:pPr marL="0" indent="0">
              <a:buFont typeface="Wingdings" panose="05000000000000000000" pitchFamily="2" charset="2"/>
              <a:buNone/>
            </a:pPr>
            <a:r>
              <a:rPr lang="pl-PL" altLang="pl-PL" dirty="0"/>
              <a:t>			</a:t>
            </a:r>
          </a:p>
          <a:p>
            <a:pPr marL="0" indent="0">
              <a:buFont typeface="Wingdings" panose="05000000000000000000" pitchFamily="2" charset="2"/>
              <a:buNone/>
            </a:pPr>
            <a:r>
              <a:rPr lang="pl-PL" altLang="pl-PL" dirty="0"/>
              <a:t>			</a:t>
            </a:r>
            <a:r>
              <a:rPr lang="pl-PL" altLang="pl-PL" sz="4000" b="1" dirty="0">
                <a:solidFill>
                  <a:schemeClr val="tx1"/>
                </a:solidFill>
              </a:rPr>
              <a:t>AGRESJA ?</a:t>
            </a:r>
            <a:r>
              <a:rPr lang="pl-PL" altLang="pl-PL" sz="4000" b="1" dirty="0"/>
              <a:t> - </a:t>
            </a:r>
            <a:r>
              <a:rPr lang="pl-PL" altLang="pl-PL" sz="4000" b="1" dirty="0">
                <a:solidFill>
                  <a:srgbClr val="FF0000"/>
                </a:solidFill>
              </a:rPr>
              <a:t>NIE!</a:t>
            </a:r>
          </a:p>
        </p:txBody>
      </p:sp>
      <p:sp>
        <p:nvSpPr>
          <p:cNvPr id="128004" name="Symbol zastępczy numeru slajdu 3">
            <a:extLst>
              <a:ext uri="{FF2B5EF4-FFF2-40B4-BE49-F238E27FC236}">
                <a16:creationId xmlns:a16="http://schemas.microsoft.com/office/drawing/2014/main" id="{CFAAC7D7-0C6D-4E22-9679-536DF51AFDC8}"/>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4AA2F1E3-AF31-4B57-A63D-AD1F80976520}"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54</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ytuł 1">
            <a:extLst>
              <a:ext uri="{FF2B5EF4-FFF2-40B4-BE49-F238E27FC236}">
                <a16:creationId xmlns:a16="http://schemas.microsoft.com/office/drawing/2014/main" id="{33FF52FB-5898-44F2-A986-07CD01DE9F7D}"/>
              </a:ext>
            </a:extLst>
          </p:cNvPr>
          <p:cNvSpPr>
            <a:spLocks noGrp="1" noChangeArrowheads="1"/>
          </p:cNvSpPr>
          <p:nvPr>
            <p:ph type="title"/>
          </p:nvPr>
        </p:nvSpPr>
        <p:spPr/>
        <p:txBody>
          <a:bodyPr/>
          <a:lstStyle/>
          <a:p>
            <a:r>
              <a:rPr lang="pl-PL" altLang="pl-PL"/>
              <a:t>DOBRE RADY</a:t>
            </a:r>
          </a:p>
        </p:txBody>
      </p:sp>
      <p:sp>
        <p:nvSpPr>
          <p:cNvPr id="3" name="Symbol zastępczy zawartości 2">
            <a:extLst>
              <a:ext uri="{FF2B5EF4-FFF2-40B4-BE49-F238E27FC236}">
                <a16:creationId xmlns:a16="http://schemas.microsoft.com/office/drawing/2014/main" id="{96709974-5FF4-45E6-B7F5-3430624478D8}"/>
              </a:ext>
            </a:extLst>
          </p:cNvPr>
          <p:cNvSpPr>
            <a:spLocks noGrp="1"/>
          </p:cNvSpPr>
          <p:nvPr>
            <p:ph idx="1"/>
          </p:nvPr>
        </p:nvSpPr>
        <p:spPr/>
        <p:txBody>
          <a:bodyPr/>
          <a:lstStyle/>
          <a:p>
            <a:pPr>
              <a:defRPr/>
            </a:pPr>
            <a:r>
              <a:rPr lang="pl-PL" b="1" dirty="0">
                <a:solidFill>
                  <a:schemeClr val="bg2"/>
                </a:solidFill>
              </a:rPr>
              <a:t>Jeśli to możliwe izoluj osoby zachowujące się agresywnie. Wiele osób dokonuje eskalacji konfliktowych reakcji mając „publiczność” dla której może wystąpić</a:t>
            </a:r>
          </a:p>
          <a:p>
            <a:pPr>
              <a:defRPr/>
            </a:pPr>
            <a:r>
              <a:rPr lang="pl-PL" b="1" dirty="0">
                <a:solidFill>
                  <a:schemeClr val="bg2"/>
                </a:solidFill>
              </a:rPr>
              <a:t>Zachowuj spokój i daj drugiej stronie do zrozumienia, że słuchasz. Przypomnij sobie siebie jeśli znalazłeś się kiedyś w takiej sytuacji</a:t>
            </a:r>
          </a:p>
          <a:p>
            <a:pPr>
              <a:defRPr/>
            </a:pPr>
            <a:r>
              <a:rPr lang="pl-PL" b="1" dirty="0">
                <a:solidFill>
                  <a:schemeClr val="bg2"/>
                </a:solidFill>
              </a:rPr>
              <a:t>Nie unikaj wzroku osoby, która do Ciebie mówi</a:t>
            </a:r>
          </a:p>
          <a:p>
            <a:pPr marL="0" indent="0">
              <a:buFont typeface="Wingdings" panose="05000000000000000000" pitchFamily="2" charset="2"/>
              <a:buNone/>
              <a:defRPr/>
            </a:pPr>
            <a:endParaRPr lang="pl-PL" dirty="0"/>
          </a:p>
        </p:txBody>
      </p:sp>
      <p:sp>
        <p:nvSpPr>
          <p:cNvPr id="129028" name="Symbol zastępczy numeru slajdu 3">
            <a:extLst>
              <a:ext uri="{FF2B5EF4-FFF2-40B4-BE49-F238E27FC236}">
                <a16:creationId xmlns:a16="http://schemas.microsoft.com/office/drawing/2014/main" id="{C8717344-BC77-41F4-98EB-79F115EE014C}"/>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2C05F9E6-4248-4798-B65C-4A27F8BBE4E1}"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55</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ytuł 1">
            <a:extLst>
              <a:ext uri="{FF2B5EF4-FFF2-40B4-BE49-F238E27FC236}">
                <a16:creationId xmlns:a16="http://schemas.microsoft.com/office/drawing/2014/main" id="{ED25A2D5-FF23-4C3F-BDDD-D6AB92794815}"/>
              </a:ext>
            </a:extLst>
          </p:cNvPr>
          <p:cNvSpPr>
            <a:spLocks noGrp="1" noChangeArrowheads="1"/>
          </p:cNvSpPr>
          <p:nvPr>
            <p:ph type="title"/>
          </p:nvPr>
        </p:nvSpPr>
        <p:spPr/>
        <p:txBody>
          <a:bodyPr/>
          <a:lstStyle/>
          <a:p>
            <a:r>
              <a:rPr lang="pl-PL" altLang="pl-PL"/>
              <a:t>DOBRE RADY cd.</a:t>
            </a:r>
          </a:p>
        </p:txBody>
      </p:sp>
      <p:sp>
        <p:nvSpPr>
          <p:cNvPr id="130051" name="Symbol zastępczy zawartości 2">
            <a:extLst>
              <a:ext uri="{FF2B5EF4-FFF2-40B4-BE49-F238E27FC236}">
                <a16:creationId xmlns:a16="http://schemas.microsoft.com/office/drawing/2014/main" id="{60EDDD6D-E4D4-42C2-AB72-4C448D881AE8}"/>
              </a:ext>
            </a:extLst>
          </p:cNvPr>
          <p:cNvSpPr>
            <a:spLocks noGrp="1" noChangeArrowheads="1"/>
          </p:cNvSpPr>
          <p:nvPr>
            <p:ph idx="1"/>
          </p:nvPr>
        </p:nvSpPr>
        <p:spPr>
          <a:xfrm>
            <a:off x="739775" y="2896641"/>
            <a:ext cx="7662863" cy="3268663"/>
          </a:xfrm>
        </p:spPr>
        <p:txBody>
          <a:bodyPr/>
          <a:lstStyle/>
          <a:p>
            <a:r>
              <a:rPr lang="pl-PL" altLang="pl-PL" sz="2400" b="1" dirty="0">
                <a:solidFill>
                  <a:schemeClr val="tx1"/>
                </a:solidFill>
              </a:rPr>
              <a:t>Nie protestuj gwałtownie przeciwko zarzutom. Nie ulegaj pokusie natychmiastowej riposty. To zachęta dla przeciwnika do „wymiany ciosów”</a:t>
            </a:r>
          </a:p>
          <a:p>
            <a:r>
              <a:rPr lang="pl-PL" altLang="pl-PL" sz="2400" b="1" dirty="0">
                <a:solidFill>
                  <a:schemeClr val="bg2"/>
                </a:solidFill>
              </a:rPr>
              <a:t>Zamiast sprzeciwu powiedz np. </a:t>
            </a:r>
            <a:r>
              <a:rPr lang="pl-PL" altLang="pl-PL" sz="2400" b="1" dirty="0">
                <a:solidFill>
                  <a:srgbClr val="00B050"/>
                </a:solidFill>
              </a:rPr>
              <a:t>„</a:t>
            </a:r>
            <a:r>
              <a:rPr lang="pl-PL" altLang="pl-PL" sz="2400" b="1" i="1" dirty="0">
                <a:solidFill>
                  <a:srgbClr val="00B050"/>
                </a:solidFill>
              </a:rPr>
              <a:t>rzeczywiście zwróciłeś uwagę na ważną rzecz, lecz może można byłoby spojrzeć na to i tak…”</a:t>
            </a:r>
            <a:r>
              <a:rPr lang="pl-PL" altLang="pl-PL" sz="2400" b="1" dirty="0">
                <a:solidFill>
                  <a:srgbClr val="00B050"/>
                </a:solidFill>
              </a:rPr>
              <a:t> </a:t>
            </a:r>
            <a:r>
              <a:rPr lang="pl-PL" altLang="pl-PL" sz="2400" b="1" dirty="0">
                <a:solidFill>
                  <a:schemeClr val="bg2"/>
                </a:solidFill>
              </a:rPr>
              <a:t>po czym wyraź swoje racje</a:t>
            </a:r>
          </a:p>
          <a:p>
            <a:r>
              <a:rPr lang="pl-PL" altLang="pl-PL" sz="2400" b="1" dirty="0">
                <a:solidFill>
                  <a:schemeClr val="bg2"/>
                </a:solidFill>
              </a:rPr>
              <a:t>Nie przerywaj. Pozwól drugiej stronie „wypuścić parę”</a:t>
            </a:r>
          </a:p>
        </p:txBody>
      </p:sp>
      <p:sp>
        <p:nvSpPr>
          <p:cNvPr id="130052" name="Symbol zastępczy numeru slajdu 3">
            <a:extLst>
              <a:ext uri="{FF2B5EF4-FFF2-40B4-BE49-F238E27FC236}">
                <a16:creationId xmlns:a16="http://schemas.microsoft.com/office/drawing/2014/main" id="{7D8D60E1-0DD2-4445-B412-21D51AA5518D}"/>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26B5C6C2-E23D-460F-9832-C3DB9E389631}"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56</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ytuł 1">
            <a:extLst>
              <a:ext uri="{FF2B5EF4-FFF2-40B4-BE49-F238E27FC236}">
                <a16:creationId xmlns:a16="http://schemas.microsoft.com/office/drawing/2014/main" id="{DCDECDA5-6C16-41E0-BB3E-4389B92C9570}"/>
              </a:ext>
            </a:extLst>
          </p:cNvPr>
          <p:cNvSpPr>
            <a:spLocks noGrp="1" noChangeArrowheads="1"/>
          </p:cNvSpPr>
          <p:nvPr>
            <p:ph type="title"/>
          </p:nvPr>
        </p:nvSpPr>
        <p:spPr/>
        <p:txBody>
          <a:bodyPr/>
          <a:lstStyle/>
          <a:p>
            <a:r>
              <a:rPr lang="pl-PL" altLang="pl-PL"/>
              <a:t>DOBRE RADY cd.</a:t>
            </a:r>
          </a:p>
        </p:txBody>
      </p:sp>
      <p:sp>
        <p:nvSpPr>
          <p:cNvPr id="3" name="Symbol zastępczy zawartości 2">
            <a:extLst>
              <a:ext uri="{FF2B5EF4-FFF2-40B4-BE49-F238E27FC236}">
                <a16:creationId xmlns:a16="http://schemas.microsoft.com/office/drawing/2014/main" id="{07E2A02F-0415-486D-B455-B3F041051FEC}"/>
              </a:ext>
            </a:extLst>
          </p:cNvPr>
          <p:cNvSpPr>
            <a:spLocks noGrp="1"/>
          </p:cNvSpPr>
          <p:nvPr>
            <p:ph idx="1"/>
          </p:nvPr>
        </p:nvSpPr>
        <p:spPr/>
        <p:txBody>
          <a:bodyPr/>
          <a:lstStyle/>
          <a:p>
            <a:pPr>
              <a:defRPr/>
            </a:pPr>
            <a:r>
              <a:rPr lang="pl-PL" sz="2400" b="1" dirty="0">
                <a:solidFill>
                  <a:schemeClr val="tx1"/>
                </a:solidFill>
              </a:rPr>
              <a:t>Ignoruj zaczepki i zniewagi. Nie reaguj na niesprawiedliwe uwagi i etykiety</a:t>
            </a:r>
            <a:r>
              <a:rPr lang="pl-PL" sz="2400" b="1" dirty="0">
                <a:solidFill>
                  <a:srgbClr val="00B050"/>
                </a:solidFill>
              </a:rPr>
              <a:t>: „wszyscy obiecujecie a potem nic z tego nie wynika…” </a:t>
            </a:r>
            <a:r>
              <a:rPr lang="pl-PL" sz="2400" b="1" dirty="0">
                <a:solidFill>
                  <a:schemeClr val="tx1"/>
                </a:solidFill>
              </a:rPr>
              <a:t>Przejdź do sedna sprawy</a:t>
            </a:r>
          </a:p>
          <a:p>
            <a:pPr>
              <a:defRPr/>
            </a:pPr>
            <a:r>
              <a:rPr lang="pl-PL" sz="2400" b="1" dirty="0">
                <a:solidFill>
                  <a:schemeClr val="tx1"/>
                </a:solidFill>
              </a:rPr>
              <a:t>Unikaj aluzji i sarkastycznych uwag. Nie dowcipkuj</a:t>
            </a:r>
          </a:p>
          <a:p>
            <a:pPr>
              <a:defRPr/>
            </a:pPr>
            <a:r>
              <a:rPr lang="pl-PL" sz="2400" b="1" dirty="0">
                <a:solidFill>
                  <a:schemeClr val="tx1"/>
                </a:solidFill>
              </a:rPr>
              <a:t>Nie wypaczaj zarzutów. Nie przypisuj rozmówcy tego czego nie powiedział : </a:t>
            </a:r>
            <a:r>
              <a:rPr lang="pl-PL" sz="2400" b="1" dirty="0">
                <a:solidFill>
                  <a:srgbClr val="00B050"/>
                </a:solidFill>
              </a:rPr>
              <a:t>„ to co uważasz, że jestem głupi…”</a:t>
            </a:r>
          </a:p>
          <a:p>
            <a:pPr marL="0" indent="0">
              <a:buFont typeface="Wingdings" panose="05000000000000000000" pitchFamily="2" charset="2"/>
              <a:buNone/>
              <a:defRPr/>
            </a:pPr>
            <a:endParaRPr lang="pl-PL" dirty="0">
              <a:solidFill>
                <a:srgbClr val="00B050"/>
              </a:solidFill>
            </a:endParaRPr>
          </a:p>
        </p:txBody>
      </p:sp>
      <p:sp>
        <p:nvSpPr>
          <p:cNvPr id="131076" name="Symbol zastępczy numeru slajdu 3">
            <a:extLst>
              <a:ext uri="{FF2B5EF4-FFF2-40B4-BE49-F238E27FC236}">
                <a16:creationId xmlns:a16="http://schemas.microsoft.com/office/drawing/2014/main" id="{CC9398D7-FF3B-441F-B993-9D319C8E6B5B}"/>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4C7DFCB5-D345-42F8-90AF-CFB9CBF92F3D}"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57</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Tytuł 1">
            <a:extLst>
              <a:ext uri="{FF2B5EF4-FFF2-40B4-BE49-F238E27FC236}">
                <a16:creationId xmlns:a16="http://schemas.microsoft.com/office/drawing/2014/main" id="{777A9549-DD06-42A5-B8C2-863658B14A34}"/>
              </a:ext>
            </a:extLst>
          </p:cNvPr>
          <p:cNvSpPr>
            <a:spLocks noGrp="1" noChangeArrowheads="1"/>
          </p:cNvSpPr>
          <p:nvPr>
            <p:ph type="title"/>
          </p:nvPr>
        </p:nvSpPr>
        <p:spPr/>
        <p:txBody>
          <a:bodyPr/>
          <a:lstStyle/>
          <a:p>
            <a:r>
              <a:rPr lang="pl-PL" altLang="pl-PL"/>
              <a:t>DOBRE RADY cd.</a:t>
            </a:r>
          </a:p>
        </p:txBody>
      </p:sp>
      <p:sp>
        <p:nvSpPr>
          <p:cNvPr id="132099" name="Symbol zastępczy zawartości 2">
            <a:extLst>
              <a:ext uri="{FF2B5EF4-FFF2-40B4-BE49-F238E27FC236}">
                <a16:creationId xmlns:a16="http://schemas.microsoft.com/office/drawing/2014/main" id="{4D0CEFA4-E2E3-4340-B892-15F0CA3A58EF}"/>
              </a:ext>
            </a:extLst>
          </p:cNvPr>
          <p:cNvSpPr>
            <a:spLocks noGrp="1" noChangeArrowheads="1"/>
          </p:cNvSpPr>
          <p:nvPr>
            <p:ph idx="1"/>
          </p:nvPr>
        </p:nvSpPr>
        <p:spPr/>
        <p:txBody>
          <a:bodyPr/>
          <a:lstStyle/>
          <a:p>
            <a:r>
              <a:rPr lang="pl-PL" altLang="pl-PL" sz="2000" b="1" dirty="0">
                <a:solidFill>
                  <a:schemeClr val="bg2"/>
                </a:solidFill>
              </a:rPr>
              <a:t>Żądaj konkretów. Zadawaj pytania. Stosuj parafrazę:  </a:t>
            </a:r>
            <a:r>
              <a:rPr lang="pl-PL" altLang="pl-PL" sz="2000" b="1" dirty="0">
                <a:solidFill>
                  <a:srgbClr val="00B050"/>
                </a:solidFill>
              </a:rPr>
              <a:t>„rozumiem, że chodzi Ci o…” </a:t>
            </a:r>
            <a:r>
              <a:rPr lang="pl-PL" altLang="pl-PL" sz="2000" b="1" dirty="0">
                <a:solidFill>
                  <a:schemeClr val="tx1"/>
                </a:solidFill>
              </a:rPr>
              <a:t>i przedstaw swoimi słowami przyczynę sporu  tak, jak została zaprezentowana przez rozmówcę</a:t>
            </a:r>
          </a:p>
          <a:p>
            <a:r>
              <a:rPr lang="pl-PL" altLang="pl-PL" sz="2000" b="1" dirty="0">
                <a:solidFill>
                  <a:schemeClr val="tx1"/>
                </a:solidFill>
              </a:rPr>
              <a:t>Nie „walcz” siłą głosu. Nie prowokuj „wspinaczki” siły głosów</a:t>
            </a:r>
          </a:p>
          <a:p>
            <a:r>
              <a:rPr lang="pl-PL" altLang="pl-PL" sz="2000" b="1" dirty="0">
                <a:solidFill>
                  <a:schemeClr val="tx1"/>
                </a:solidFill>
              </a:rPr>
              <a:t>Podczas sporu z grupą nie dyskutuj ze wszystkimi. Wybierz jedną osobę i zwracaj się do niej spokojnie. Nie mów, że hałas Ci przeszkadza ale np. </a:t>
            </a:r>
            <a:r>
              <a:rPr lang="pl-PL" altLang="pl-PL" sz="2000" b="1" dirty="0">
                <a:solidFill>
                  <a:srgbClr val="00B050"/>
                </a:solidFill>
              </a:rPr>
              <a:t>„ pozwólcie mówić Joli…” </a:t>
            </a:r>
            <a:r>
              <a:rPr lang="pl-PL" altLang="pl-PL" sz="2000" b="1" dirty="0">
                <a:solidFill>
                  <a:schemeClr val="bg2"/>
                </a:solidFill>
              </a:rPr>
              <a:t>w ten sposób podziel ich i wygraj swoje</a:t>
            </a:r>
          </a:p>
        </p:txBody>
      </p:sp>
      <p:sp>
        <p:nvSpPr>
          <p:cNvPr id="132100" name="Symbol zastępczy numeru slajdu 3">
            <a:extLst>
              <a:ext uri="{FF2B5EF4-FFF2-40B4-BE49-F238E27FC236}">
                <a16:creationId xmlns:a16="http://schemas.microsoft.com/office/drawing/2014/main" id="{CB5BDDF6-F6CF-427D-99CD-D5662A708B20}"/>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F30DE14E-1F50-4683-B2A1-8E5906963FDD}"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58</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1">
            <a:extLst>
              <a:ext uri="{FF2B5EF4-FFF2-40B4-BE49-F238E27FC236}">
                <a16:creationId xmlns:a16="http://schemas.microsoft.com/office/drawing/2014/main" id="{91CE81B0-6E08-4597-8BFB-E8416E73318E}"/>
              </a:ext>
            </a:extLst>
          </p:cNvPr>
          <p:cNvSpPr>
            <a:spLocks noGrp="1" noChangeArrowheads="1"/>
          </p:cNvSpPr>
          <p:nvPr>
            <p:ph type="title"/>
          </p:nvPr>
        </p:nvSpPr>
        <p:spPr/>
        <p:txBody>
          <a:bodyPr/>
          <a:lstStyle/>
          <a:p>
            <a:pPr eaLnBrk="1" hangingPunct="1"/>
            <a:r>
              <a:rPr lang="en-US" altLang="pl-PL"/>
              <a:t>Jak uniknąć konfliktu</a:t>
            </a:r>
            <a:r>
              <a:rPr lang="pl-PL" altLang="pl-PL"/>
              <a:t> ?</a:t>
            </a:r>
            <a:endParaRPr lang="en-US" altLang="pl-PL"/>
          </a:p>
        </p:txBody>
      </p:sp>
      <p:sp>
        <p:nvSpPr>
          <p:cNvPr id="133123" name="Rectangle 2">
            <a:extLst>
              <a:ext uri="{FF2B5EF4-FFF2-40B4-BE49-F238E27FC236}">
                <a16:creationId xmlns:a16="http://schemas.microsoft.com/office/drawing/2014/main" id="{E10E32B3-67B5-49D8-8116-9A3A375FAA98}"/>
              </a:ext>
            </a:extLst>
          </p:cNvPr>
          <p:cNvSpPr>
            <a:spLocks/>
          </p:cNvSpPr>
          <p:nvPr/>
        </p:nvSpPr>
        <p:spPr bwMode="auto">
          <a:xfrm>
            <a:off x="609600" y="2636838"/>
            <a:ext cx="7707313" cy="422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marL="331788" indent="-331788">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eaLnBrk="1" hangingPunct="1">
              <a:spcBef>
                <a:spcPts val="738"/>
              </a:spcBef>
            </a:pPr>
            <a:r>
              <a:rPr lang="en-US" altLang="pl-PL" sz="2400" b="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Lepiej zapobiegać, niż leczyć!</a:t>
            </a:r>
          </a:p>
          <a:p>
            <a:pPr eaLnBrk="1" hangingPunct="1">
              <a:spcBef>
                <a:spcPts val="738"/>
              </a:spcBef>
            </a:pPr>
            <a:endParaRPr lang="en-US" altLang="pl-PL" sz="240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endParaRPr>
          </a:p>
          <a:p>
            <a:pPr eaLnBrk="1" hangingPunct="1">
              <a:spcBef>
                <a:spcPts val="738"/>
              </a:spcBef>
            </a:pPr>
            <a:r>
              <a:rPr lang="en-US" altLang="pl-PL" sz="2400" b="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Działania odbudowujące:</a:t>
            </a:r>
          </a:p>
          <a:p>
            <a:pPr eaLnBrk="1" hangingPunct="1">
              <a:spcBef>
                <a:spcPts val="738"/>
              </a:spcBef>
              <a:buClr>
                <a:srgbClr val="7A6600"/>
              </a:buClr>
              <a:buSzPct val="100000"/>
              <a:buFont typeface="Wingdings" panose="05000000000000000000" pitchFamily="2" charset="2"/>
              <a:buChar char="§"/>
            </a:pPr>
            <a:r>
              <a:rPr lang="en-US" altLang="pl-PL" sz="240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odsłanianie się;</a:t>
            </a:r>
          </a:p>
          <a:p>
            <a:pPr eaLnBrk="1" hangingPunct="1">
              <a:spcBef>
                <a:spcPts val="738"/>
              </a:spcBef>
              <a:buClr>
                <a:srgbClr val="7A6600"/>
              </a:buClr>
              <a:buSzPct val="100000"/>
              <a:buFont typeface="Wingdings" panose="05000000000000000000" pitchFamily="2" charset="2"/>
              <a:buChar char="§"/>
            </a:pPr>
            <a:r>
              <a:rPr lang="en-US" altLang="pl-PL" sz="240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prośby o odsłonięcie się przez partnera;</a:t>
            </a:r>
          </a:p>
          <a:p>
            <a:pPr eaLnBrk="1" hangingPunct="1">
              <a:spcBef>
                <a:spcPts val="738"/>
              </a:spcBef>
              <a:buClr>
                <a:srgbClr val="7A6600"/>
              </a:buClr>
              <a:buSzPct val="100000"/>
              <a:buFont typeface="Wingdings" panose="05000000000000000000" pitchFamily="2" charset="2"/>
              <a:buChar char="§"/>
            </a:pPr>
            <a:r>
              <a:rPr lang="en-US" altLang="pl-PL" sz="240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okazywanie aprobaty i wsparcia;</a:t>
            </a:r>
          </a:p>
          <a:p>
            <a:pPr eaLnBrk="1" hangingPunct="1">
              <a:spcBef>
                <a:spcPts val="738"/>
              </a:spcBef>
              <a:buClr>
                <a:srgbClr val="7A6600"/>
              </a:buClr>
              <a:buSzPct val="100000"/>
              <a:buFont typeface="Wingdings" panose="05000000000000000000" pitchFamily="2" charset="2"/>
              <a:buChar char="§"/>
            </a:pPr>
            <a:r>
              <a:rPr lang="en-US" altLang="pl-PL" sz="240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podkreślanie wspólnoty;</a:t>
            </a:r>
          </a:p>
          <a:p>
            <a:pPr eaLnBrk="1" hangingPunct="1">
              <a:spcBef>
                <a:spcPts val="738"/>
              </a:spcBef>
              <a:buClr>
                <a:srgbClr val="7A6600"/>
              </a:buClr>
              <a:buSzPct val="100000"/>
              <a:buFont typeface="Wingdings" panose="05000000000000000000" pitchFamily="2" charset="2"/>
              <a:buChar char="§"/>
            </a:pPr>
            <a:r>
              <a:rPr lang="en-US" altLang="pl-PL" sz="240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przyjęcie odpowiedzialności za spowodowanie konfliktu. </a:t>
            </a:r>
          </a:p>
        </p:txBody>
      </p:sp>
      <p:sp>
        <p:nvSpPr>
          <p:cNvPr id="133124" name="Slide Number Placeholder 1">
            <a:extLst>
              <a:ext uri="{FF2B5EF4-FFF2-40B4-BE49-F238E27FC236}">
                <a16:creationId xmlns:a16="http://schemas.microsoft.com/office/drawing/2014/main" id="{CA132230-AE22-4488-AC9C-B5A347BEFAE5}"/>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FB6EAEFC-C46B-4BFD-AC06-0A9AD0DC1254}"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59</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ytuł 1">
            <a:extLst>
              <a:ext uri="{FF2B5EF4-FFF2-40B4-BE49-F238E27FC236}">
                <a16:creationId xmlns:a16="http://schemas.microsoft.com/office/drawing/2014/main" id="{1A33E7C2-5CF2-4AB3-8A16-D9B926009E2C}"/>
              </a:ext>
            </a:extLst>
          </p:cNvPr>
          <p:cNvSpPr>
            <a:spLocks noGrp="1" noChangeArrowheads="1"/>
          </p:cNvSpPr>
          <p:nvPr>
            <p:ph type="title"/>
          </p:nvPr>
        </p:nvSpPr>
        <p:spPr/>
        <p:txBody>
          <a:bodyPr/>
          <a:lstStyle/>
          <a:p>
            <a:r>
              <a:rPr lang="pl-PL" altLang="pl-PL" sz="4400"/>
              <a:t>Potencjalne czy realne zagrożenie ?</a:t>
            </a:r>
          </a:p>
        </p:txBody>
      </p:sp>
      <p:sp>
        <p:nvSpPr>
          <p:cNvPr id="107523" name="Symbol zastępczy numeru slajdu 3">
            <a:extLst>
              <a:ext uri="{FF2B5EF4-FFF2-40B4-BE49-F238E27FC236}">
                <a16:creationId xmlns:a16="http://schemas.microsoft.com/office/drawing/2014/main" id="{ED38F25A-8382-43C4-8A82-F79B0F7B9158}"/>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A3418C02-A84A-4656-A34F-2F6F1EC7C10B}"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6</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
        <p:nvSpPr>
          <p:cNvPr id="107524" name="Symbol zastępczy zawartości 5">
            <a:extLst>
              <a:ext uri="{FF2B5EF4-FFF2-40B4-BE49-F238E27FC236}">
                <a16:creationId xmlns:a16="http://schemas.microsoft.com/office/drawing/2014/main" id="{F2213258-5FBC-4C00-B947-3C9753F291A1}"/>
              </a:ext>
            </a:extLst>
          </p:cNvPr>
          <p:cNvSpPr>
            <a:spLocks noGrp="1" noChangeArrowheads="1"/>
          </p:cNvSpPr>
          <p:nvPr>
            <p:ph idx="1"/>
          </p:nvPr>
        </p:nvSpPr>
        <p:spPr>
          <a:xfrm>
            <a:off x="684213" y="2773363"/>
            <a:ext cx="7646987" cy="3535362"/>
          </a:xfrm>
        </p:spPr>
        <p:txBody>
          <a:bodyPr/>
          <a:lstStyle/>
          <a:p>
            <a:endParaRPr lang="pl-PL" altLang="pl-PL" dirty="0"/>
          </a:p>
          <a:p>
            <a:r>
              <a:rPr lang="pl-PL" altLang="pl-PL" sz="2800" b="1" dirty="0"/>
              <a:t>Potencjalne zagrożenie            realne zagrożenie</a:t>
            </a:r>
          </a:p>
          <a:p>
            <a:r>
              <a:rPr lang="pl-PL" altLang="pl-PL" sz="2800" b="1" dirty="0"/>
              <a:t>Konflikt może zostać rozwiązany:</a:t>
            </a:r>
          </a:p>
          <a:p>
            <a:pPr marL="0" indent="0">
              <a:buNone/>
            </a:pPr>
            <a:r>
              <a:rPr lang="pl-PL" altLang="pl-PL" sz="2800" b="1" dirty="0"/>
              <a:t> - kiedy zidentyfikujemy realne zagrożenie </a:t>
            </a:r>
          </a:p>
          <a:p>
            <a:pPr marL="0" indent="0">
              <a:buNone/>
            </a:pPr>
            <a:r>
              <a:rPr lang="pl-PL" altLang="pl-PL" sz="2800" b="1" dirty="0"/>
              <a:t>- kiedy wypracujemy strategie, które pozwolą się z nim zmierzyć </a:t>
            </a:r>
          </a:p>
        </p:txBody>
      </p:sp>
      <p:sp>
        <p:nvSpPr>
          <p:cNvPr id="7" name="Nie równa się 6">
            <a:extLst>
              <a:ext uri="{FF2B5EF4-FFF2-40B4-BE49-F238E27FC236}">
                <a16:creationId xmlns:a16="http://schemas.microsoft.com/office/drawing/2014/main" id="{B6A02560-CCC7-4F30-A110-24F8149906BE}"/>
              </a:ext>
            </a:extLst>
          </p:cNvPr>
          <p:cNvSpPr/>
          <p:nvPr/>
        </p:nvSpPr>
        <p:spPr bwMode="auto">
          <a:xfrm>
            <a:off x="4527550" y="3141663"/>
            <a:ext cx="914400" cy="1008062"/>
          </a:xfrm>
          <a:prstGeom prst="mathNotEqual">
            <a:avLst/>
          </a:prstGeom>
          <a:solidFill>
            <a:schemeClr val="accent1"/>
          </a:solidFill>
          <a:ln w="25400" cap="flat" cmpd="sng" algn="ctr">
            <a:solidFill>
              <a:srgbClr val="000000"/>
            </a:solidFill>
            <a:prstDash val="solid"/>
            <a:round/>
            <a:headEnd type="none" w="med" len="med"/>
            <a:tailEnd type="none" w="med" len="med"/>
          </a:ln>
          <a:effectLst/>
        </p:spPr>
        <p:txBody>
          <a:bodyPr/>
          <a:lstStyle/>
          <a:p>
            <a:pPr algn="ctr" eaLnBrk="1" hangingPunct="1">
              <a:defRPr/>
            </a:pPr>
            <a:endParaRPr lang="pl-PL">
              <a:latin typeface="Gill Sans" charset="0"/>
              <a:ea typeface="ヒラギノ角ゴ ProN W3" charset="0"/>
              <a:cs typeface="ヒラギノ角ゴ ProN W3" charset="0"/>
              <a:sym typeface="Gill Sans" charset="0"/>
            </a:endParaRPr>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5B58868B-4D38-4D19-A926-3876B6982D53}"/>
              </a:ext>
            </a:extLst>
          </p:cNvPr>
          <p:cNvSpPr>
            <a:spLocks/>
          </p:cNvSpPr>
          <p:nvPr/>
        </p:nvSpPr>
        <p:spPr bwMode="auto">
          <a:xfrm>
            <a:off x="3124200" y="2454275"/>
            <a:ext cx="26035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eaLnBrk="1" hangingPunct="1">
              <a:spcBef>
                <a:spcPts val="1450"/>
              </a:spcBef>
            </a:pPr>
            <a:r>
              <a:rPr lang="en-US" altLang="pl-PL" sz="1800" b="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KONFLIKT</a:t>
            </a:r>
          </a:p>
        </p:txBody>
      </p:sp>
      <p:sp>
        <p:nvSpPr>
          <p:cNvPr id="134147" name="Rectangle 3">
            <a:extLst>
              <a:ext uri="{FF2B5EF4-FFF2-40B4-BE49-F238E27FC236}">
                <a16:creationId xmlns:a16="http://schemas.microsoft.com/office/drawing/2014/main" id="{32DDC2C9-0D26-4A61-BC49-22E7661CB46A}"/>
              </a:ext>
            </a:extLst>
          </p:cNvPr>
          <p:cNvSpPr>
            <a:spLocks/>
          </p:cNvSpPr>
          <p:nvPr/>
        </p:nvSpPr>
        <p:spPr bwMode="auto">
          <a:xfrm>
            <a:off x="685800" y="4614863"/>
            <a:ext cx="2755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eaLnBrk="1" hangingPunct="1">
              <a:spcBef>
                <a:spcPts val="1450"/>
              </a:spcBef>
            </a:pPr>
            <a:r>
              <a:rPr lang="en-US" altLang="pl-PL" sz="1800" b="1">
                <a:solidFill>
                  <a:srgbClr val="009900"/>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NEGOCJACJE</a:t>
            </a:r>
          </a:p>
        </p:txBody>
      </p:sp>
      <p:sp>
        <p:nvSpPr>
          <p:cNvPr id="134148" name="Rectangle 4">
            <a:extLst>
              <a:ext uri="{FF2B5EF4-FFF2-40B4-BE49-F238E27FC236}">
                <a16:creationId xmlns:a16="http://schemas.microsoft.com/office/drawing/2014/main" id="{09767BBA-564B-482E-A8A3-8DDA8FFFAD8F}"/>
              </a:ext>
            </a:extLst>
          </p:cNvPr>
          <p:cNvSpPr>
            <a:spLocks/>
          </p:cNvSpPr>
          <p:nvPr/>
        </p:nvSpPr>
        <p:spPr bwMode="auto">
          <a:xfrm>
            <a:off x="3048000" y="3822700"/>
            <a:ext cx="2755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eaLnBrk="1" hangingPunct="1">
              <a:spcBef>
                <a:spcPts val="1450"/>
              </a:spcBef>
            </a:pPr>
            <a:r>
              <a:rPr lang="en-US" altLang="pl-PL" sz="1800" b="1">
                <a:solidFill>
                  <a:srgbClr val="009900"/>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NEGOCJACJE</a:t>
            </a:r>
          </a:p>
        </p:txBody>
      </p:sp>
      <p:sp>
        <p:nvSpPr>
          <p:cNvPr id="134149" name="Rectangle 5">
            <a:extLst>
              <a:ext uri="{FF2B5EF4-FFF2-40B4-BE49-F238E27FC236}">
                <a16:creationId xmlns:a16="http://schemas.microsoft.com/office/drawing/2014/main" id="{F3EE2E8C-CCC1-4040-90DD-3CAC142D3523}"/>
              </a:ext>
            </a:extLst>
          </p:cNvPr>
          <p:cNvSpPr>
            <a:spLocks/>
          </p:cNvSpPr>
          <p:nvPr/>
        </p:nvSpPr>
        <p:spPr bwMode="auto">
          <a:xfrm>
            <a:off x="5530428" y="4581525"/>
            <a:ext cx="1993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eaLnBrk="1" hangingPunct="1">
              <a:spcBef>
                <a:spcPts val="1450"/>
              </a:spcBef>
            </a:pPr>
            <a:r>
              <a:rPr lang="en-US" altLang="pl-PL" sz="1800" b="1" dirty="0">
                <a:solidFill>
                  <a:srgbClr val="FF0000"/>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WALKA</a:t>
            </a:r>
            <a:r>
              <a:rPr lang="pl-PL" altLang="pl-PL" sz="1800" b="1" dirty="0">
                <a:solidFill>
                  <a:srgbClr val="FF0000"/>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   </a:t>
            </a:r>
            <a:endParaRPr lang="en-US" altLang="pl-PL" sz="1800" b="1" dirty="0">
              <a:solidFill>
                <a:srgbClr val="FF0000"/>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endParaRPr>
          </a:p>
        </p:txBody>
      </p:sp>
      <p:sp>
        <p:nvSpPr>
          <p:cNvPr id="134150" name="Rectangle 6">
            <a:extLst>
              <a:ext uri="{FF2B5EF4-FFF2-40B4-BE49-F238E27FC236}">
                <a16:creationId xmlns:a16="http://schemas.microsoft.com/office/drawing/2014/main" id="{0D0A9B1C-46D6-498B-AE26-A14475185C10}"/>
              </a:ext>
            </a:extLst>
          </p:cNvPr>
          <p:cNvSpPr>
            <a:spLocks/>
          </p:cNvSpPr>
          <p:nvPr/>
        </p:nvSpPr>
        <p:spPr bwMode="auto">
          <a:xfrm>
            <a:off x="3121025" y="5988050"/>
            <a:ext cx="26035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eaLnBrk="1" hangingPunct="1">
              <a:spcBef>
                <a:spcPts val="1450"/>
              </a:spcBef>
            </a:pPr>
            <a:r>
              <a:rPr lang="en-US" altLang="pl-PL" sz="1800" b="1">
                <a:solidFill>
                  <a:srgbClr val="808080"/>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ARBITRAŻ</a:t>
            </a:r>
          </a:p>
        </p:txBody>
      </p:sp>
      <p:sp>
        <p:nvSpPr>
          <p:cNvPr id="134151" name="Rectangle 7">
            <a:extLst>
              <a:ext uri="{FF2B5EF4-FFF2-40B4-BE49-F238E27FC236}">
                <a16:creationId xmlns:a16="http://schemas.microsoft.com/office/drawing/2014/main" id="{50D2EDB6-E552-445C-B4AD-52529F967D1A}"/>
              </a:ext>
            </a:extLst>
          </p:cNvPr>
          <p:cNvSpPr>
            <a:spLocks/>
          </p:cNvSpPr>
          <p:nvPr/>
        </p:nvSpPr>
        <p:spPr bwMode="auto">
          <a:xfrm>
            <a:off x="3505200" y="5226050"/>
            <a:ext cx="18415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eaLnBrk="1" hangingPunct="1">
              <a:spcBef>
                <a:spcPts val="1450"/>
              </a:spcBef>
            </a:pPr>
            <a:r>
              <a:rPr lang="en-US" altLang="pl-PL" sz="1800" b="1">
                <a:solidFill>
                  <a:srgbClr val="808080"/>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MEDIACJE</a:t>
            </a:r>
          </a:p>
        </p:txBody>
      </p:sp>
      <p:sp>
        <p:nvSpPr>
          <p:cNvPr id="134152" name="Slide Number Placeholder 1">
            <a:extLst>
              <a:ext uri="{FF2B5EF4-FFF2-40B4-BE49-F238E27FC236}">
                <a16:creationId xmlns:a16="http://schemas.microsoft.com/office/drawing/2014/main" id="{BC5E44EA-B5C5-43E8-A969-5AE6EC441B31}"/>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13A50A74-2FF6-4B62-87DC-E1970F2AD695}"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60</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
        <p:nvSpPr>
          <p:cNvPr id="134153" name="Title 2">
            <a:extLst>
              <a:ext uri="{FF2B5EF4-FFF2-40B4-BE49-F238E27FC236}">
                <a16:creationId xmlns:a16="http://schemas.microsoft.com/office/drawing/2014/main" id="{65789156-BA7C-40DF-98D9-A7C9F572975A}"/>
              </a:ext>
            </a:extLst>
          </p:cNvPr>
          <p:cNvSpPr>
            <a:spLocks noGrp="1" noChangeArrowheads="1"/>
          </p:cNvSpPr>
          <p:nvPr>
            <p:ph type="title"/>
          </p:nvPr>
        </p:nvSpPr>
        <p:spPr/>
        <p:txBody>
          <a:bodyPr/>
          <a:lstStyle/>
          <a:p>
            <a:pPr eaLnBrk="1" hangingPunct="1"/>
            <a:r>
              <a:rPr lang="pl-PL" altLang="pl-PL"/>
              <a:t>Jak zazwyczaj wygląda rozwiązywanie konfliktu?</a:t>
            </a:r>
          </a:p>
        </p:txBody>
      </p:sp>
      <p:sp>
        <p:nvSpPr>
          <p:cNvPr id="27" name="Down Arrow 26">
            <a:extLst>
              <a:ext uri="{FF2B5EF4-FFF2-40B4-BE49-F238E27FC236}">
                <a16:creationId xmlns:a16="http://schemas.microsoft.com/office/drawing/2014/main" id="{C19E7AF0-D6E0-4EB4-AC53-3097DD797024}"/>
              </a:ext>
            </a:extLst>
          </p:cNvPr>
          <p:cNvSpPr/>
          <p:nvPr/>
        </p:nvSpPr>
        <p:spPr bwMode="auto">
          <a:xfrm>
            <a:off x="3984625" y="2895600"/>
            <a:ext cx="822325" cy="823913"/>
          </a:xfrm>
          <a:prstGeom prst="downArrow">
            <a:avLst/>
          </a:prstGeom>
          <a:solidFill>
            <a:srgbClr val="3366FF"/>
          </a:solidFill>
          <a:ln w="25400" cap="flat" cmpd="sng" algn="ctr">
            <a:noFill/>
            <a:prstDash val="solid"/>
            <a:round/>
            <a:headEnd type="none" w="med" len="med"/>
            <a:tailEnd type="none" w="med" len="med"/>
          </a:ln>
          <a:effectLst>
            <a:outerShdw blurRad="50800" dist="38100" algn="l" rotWithShape="0">
              <a:prstClr val="black">
                <a:alpha val="40000"/>
              </a:prstClr>
            </a:outerShdw>
          </a:effectLst>
        </p:spPr>
        <p:txBody>
          <a:bodyPr/>
          <a:lstStyle/>
          <a:p>
            <a:pPr algn="ctr" eaLnBrk="1" hangingPunct="1">
              <a:defRPr/>
            </a:pPr>
            <a:endParaRPr lang="pl-PL">
              <a:latin typeface="Gill Sans" charset="0"/>
              <a:ea typeface="ヒラギノ角ゴ ProN W3" charset="0"/>
              <a:cs typeface="ヒラギノ角ゴ ProN W3" charset="0"/>
              <a:sym typeface="Gill Sans" charset="0"/>
            </a:endParaRPr>
          </a:p>
        </p:txBody>
      </p:sp>
      <p:sp>
        <p:nvSpPr>
          <p:cNvPr id="29" name="Down Arrow 28">
            <a:extLst>
              <a:ext uri="{FF2B5EF4-FFF2-40B4-BE49-F238E27FC236}">
                <a16:creationId xmlns:a16="http://schemas.microsoft.com/office/drawing/2014/main" id="{24BD5091-0892-4B64-A167-FA10E271C7EC}"/>
              </a:ext>
            </a:extLst>
          </p:cNvPr>
          <p:cNvSpPr/>
          <p:nvPr/>
        </p:nvSpPr>
        <p:spPr bwMode="auto">
          <a:xfrm rot="16200000">
            <a:off x="5955506" y="3269457"/>
            <a:ext cx="360363" cy="1543050"/>
          </a:xfrm>
          <a:prstGeom prst="downArrow">
            <a:avLst/>
          </a:prstGeom>
          <a:solidFill>
            <a:srgbClr val="3366FF"/>
          </a:solidFill>
          <a:ln w="25400" cap="flat" cmpd="sng" algn="ctr">
            <a:noFill/>
            <a:prstDash val="solid"/>
            <a:round/>
            <a:headEnd type="none" w="med" len="med"/>
            <a:tailEnd type="none" w="med" len="med"/>
          </a:ln>
          <a:effectLst>
            <a:outerShdw blurRad="50800" dist="38100" algn="l" rotWithShape="0">
              <a:prstClr val="black">
                <a:alpha val="40000"/>
              </a:prstClr>
            </a:outerShdw>
          </a:effectLst>
        </p:spPr>
        <p:txBody>
          <a:bodyPr/>
          <a:lstStyle/>
          <a:p>
            <a:pPr algn="ctr" eaLnBrk="1" hangingPunct="1">
              <a:defRPr/>
            </a:pPr>
            <a:endParaRPr lang="pl-PL">
              <a:latin typeface="Gill Sans" charset="0"/>
              <a:ea typeface="ヒラギノ角ゴ ProN W3" charset="0"/>
              <a:cs typeface="ヒラギノ角ゴ ProN W3" charset="0"/>
              <a:sym typeface="Gill Sans" charset="0"/>
            </a:endParaRPr>
          </a:p>
        </p:txBody>
      </p:sp>
      <p:sp>
        <p:nvSpPr>
          <p:cNvPr id="30" name="Smiley Face 29">
            <a:extLst>
              <a:ext uri="{FF2B5EF4-FFF2-40B4-BE49-F238E27FC236}">
                <a16:creationId xmlns:a16="http://schemas.microsoft.com/office/drawing/2014/main" id="{4A09E68F-ED8B-40ED-87E3-25B50866779E}"/>
              </a:ext>
            </a:extLst>
          </p:cNvPr>
          <p:cNvSpPr/>
          <p:nvPr/>
        </p:nvSpPr>
        <p:spPr bwMode="auto">
          <a:xfrm>
            <a:off x="7164288" y="5589240"/>
            <a:ext cx="678944" cy="678944"/>
          </a:xfrm>
          <a:prstGeom prst="smileyFace">
            <a:avLst/>
          </a:prstGeom>
          <a:solidFill>
            <a:schemeClr val="accent1"/>
          </a:solidFill>
          <a:ln w="2540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a:lstStyle/>
          <a:p>
            <a:pPr algn="ctr" eaLnBrk="1" hangingPunct="1">
              <a:defRPr/>
            </a:pPr>
            <a:endParaRPr lang="pl-PL">
              <a:latin typeface="Gill Sans" charset="0"/>
              <a:ea typeface="ヒラギノ角ゴ ProN W3" charset="0"/>
              <a:cs typeface="ヒラギノ角ゴ ProN W3" charset="0"/>
              <a:sym typeface="Gill Sans" charset="0"/>
            </a:endParaRPr>
          </a:p>
        </p:txBody>
      </p:sp>
      <p:sp>
        <p:nvSpPr>
          <p:cNvPr id="32" name="Bent-Up Arrow 31">
            <a:extLst>
              <a:ext uri="{FF2B5EF4-FFF2-40B4-BE49-F238E27FC236}">
                <a16:creationId xmlns:a16="http://schemas.microsoft.com/office/drawing/2014/main" id="{AB98089A-E3C8-4C30-B29A-5F6F2D003C6A}"/>
              </a:ext>
            </a:extLst>
          </p:cNvPr>
          <p:cNvSpPr/>
          <p:nvPr/>
        </p:nvSpPr>
        <p:spPr bwMode="auto">
          <a:xfrm rot="10800000">
            <a:off x="1835150" y="3902075"/>
            <a:ext cx="1512888" cy="679450"/>
          </a:xfrm>
          <a:prstGeom prst="bentUpArrow">
            <a:avLst/>
          </a:prstGeom>
          <a:solidFill>
            <a:srgbClr val="3366FF"/>
          </a:solidFill>
          <a:ln w="2540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ctr" eaLnBrk="1" hangingPunct="1">
              <a:defRPr/>
            </a:pPr>
            <a:endParaRPr lang="pl-PL">
              <a:latin typeface="Gill Sans" charset="0"/>
              <a:ea typeface="ヒラギノ角ゴ ProN W3" charset="0"/>
              <a:cs typeface="ヒラギノ角ゴ ProN W3" charset="0"/>
              <a:sym typeface="Gill Sans" charset="0"/>
            </a:endParaRPr>
          </a:p>
        </p:txBody>
      </p:sp>
      <p:grpSp>
        <p:nvGrpSpPr>
          <p:cNvPr id="134160" name="Group 6">
            <a:extLst>
              <a:ext uri="{FF2B5EF4-FFF2-40B4-BE49-F238E27FC236}">
                <a16:creationId xmlns:a16="http://schemas.microsoft.com/office/drawing/2014/main" id="{740009BB-CE90-4809-8F02-B08C8B9C7DEC}"/>
              </a:ext>
            </a:extLst>
          </p:cNvPr>
          <p:cNvGrpSpPr>
            <a:grpSpLocks/>
          </p:cNvGrpSpPr>
          <p:nvPr/>
        </p:nvGrpSpPr>
        <p:grpSpPr bwMode="auto">
          <a:xfrm>
            <a:off x="2987675" y="4365625"/>
            <a:ext cx="2808288" cy="719138"/>
            <a:chOff x="2987824" y="4293096"/>
            <a:chExt cx="2808312" cy="720080"/>
          </a:xfrm>
        </p:grpSpPr>
        <p:sp>
          <p:nvSpPr>
            <p:cNvPr id="33" name="Minus 32">
              <a:extLst>
                <a:ext uri="{FF2B5EF4-FFF2-40B4-BE49-F238E27FC236}">
                  <a16:creationId xmlns:a16="http://schemas.microsoft.com/office/drawing/2014/main" id="{95279E62-3736-4EB2-AE39-64E35E92E6B2}"/>
                </a:ext>
              </a:extLst>
            </p:cNvPr>
            <p:cNvSpPr/>
            <p:nvPr/>
          </p:nvSpPr>
          <p:spPr bwMode="auto">
            <a:xfrm>
              <a:off x="2987824" y="4437748"/>
              <a:ext cx="1584339" cy="575428"/>
            </a:xfrm>
            <a:prstGeom prst="mathMinus">
              <a:avLst/>
            </a:prstGeom>
            <a:solidFill>
              <a:srgbClr val="3366FF"/>
            </a:solidFill>
            <a:ln w="2540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ctr" eaLnBrk="1" hangingPunct="1">
                <a:defRPr/>
              </a:pPr>
              <a:endParaRPr lang="pl-PL">
                <a:latin typeface="Gill Sans" charset="0"/>
                <a:ea typeface="ヒラギノ角ゴ ProN W3" charset="0"/>
                <a:cs typeface="ヒラギノ角ゴ ProN W3" charset="0"/>
                <a:sym typeface="Gill Sans" charset="0"/>
              </a:endParaRPr>
            </a:p>
          </p:txBody>
        </p:sp>
        <p:sp>
          <p:nvSpPr>
            <p:cNvPr id="35" name="Bent-Up Arrow 34">
              <a:extLst>
                <a:ext uri="{FF2B5EF4-FFF2-40B4-BE49-F238E27FC236}">
                  <a16:creationId xmlns:a16="http://schemas.microsoft.com/office/drawing/2014/main" id="{3278E4E4-C46C-4561-9B3B-2DF65984AA08}"/>
                </a:ext>
              </a:extLst>
            </p:cNvPr>
            <p:cNvSpPr/>
            <p:nvPr/>
          </p:nvSpPr>
          <p:spPr bwMode="auto">
            <a:xfrm rot="5400000">
              <a:off x="4788484" y="3860872"/>
              <a:ext cx="575428" cy="1439875"/>
            </a:xfrm>
            <a:prstGeom prst="bentUpArrow">
              <a:avLst>
                <a:gd name="adj1" fmla="val 25000"/>
                <a:gd name="adj2" fmla="val 26103"/>
                <a:gd name="adj3" fmla="val 25000"/>
              </a:avLst>
            </a:prstGeom>
            <a:solidFill>
              <a:srgbClr val="3366FF"/>
            </a:solidFill>
            <a:ln w="2540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ctr" eaLnBrk="1" hangingPunct="1">
                <a:defRPr/>
              </a:pPr>
              <a:endParaRPr lang="pl-PL">
                <a:latin typeface="Gill Sans" charset="0"/>
                <a:ea typeface="ヒラギノ角ゴ ProN W3" charset="0"/>
                <a:cs typeface="ヒラギノ角ゴ ProN W3" charset="0"/>
                <a:sym typeface="Gill Sans" charset="0"/>
              </a:endParaRPr>
            </a:p>
          </p:txBody>
        </p:sp>
      </p:grpSp>
      <p:sp>
        <p:nvSpPr>
          <p:cNvPr id="37" name="Bent-Up Arrow 36">
            <a:extLst>
              <a:ext uri="{FF2B5EF4-FFF2-40B4-BE49-F238E27FC236}">
                <a16:creationId xmlns:a16="http://schemas.microsoft.com/office/drawing/2014/main" id="{A71B65F6-E943-4551-BCDD-5C62E9416C01}"/>
              </a:ext>
            </a:extLst>
          </p:cNvPr>
          <p:cNvSpPr/>
          <p:nvPr/>
        </p:nvSpPr>
        <p:spPr bwMode="auto">
          <a:xfrm rot="5400000">
            <a:off x="1562894" y="5358606"/>
            <a:ext cx="1368425" cy="677863"/>
          </a:xfrm>
          <a:prstGeom prst="bentUpArrow">
            <a:avLst/>
          </a:prstGeom>
          <a:solidFill>
            <a:srgbClr val="3366FF"/>
          </a:solidFill>
          <a:ln w="2540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ctr" eaLnBrk="1" hangingPunct="1">
              <a:defRPr/>
            </a:pPr>
            <a:endParaRPr lang="pl-PL">
              <a:latin typeface="Gill Sans" charset="0"/>
              <a:ea typeface="ヒラギノ角ゴ ProN W3" charset="0"/>
              <a:cs typeface="ヒラギノ角ゴ ProN W3" charset="0"/>
              <a:sym typeface="Gill Sans" charset="0"/>
            </a:endParaRPr>
          </a:p>
        </p:txBody>
      </p:sp>
      <p:sp>
        <p:nvSpPr>
          <p:cNvPr id="38" name="Down Arrow 37">
            <a:extLst>
              <a:ext uri="{FF2B5EF4-FFF2-40B4-BE49-F238E27FC236}">
                <a16:creationId xmlns:a16="http://schemas.microsoft.com/office/drawing/2014/main" id="{56E99FAE-9F6A-4FD9-8F64-18E424F09889}"/>
              </a:ext>
            </a:extLst>
          </p:cNvPr>
          <p:cNvSpPr/>
          <p:nvPr/>
        </p:nvSpPr>
        <p:spPr bwMode="auto">
          <a:xfrm rot="16200000">
            <a:off x="2642393" y="4637882"/>
            <a:ext cx="360363" cy="1543050"/>
          </a:xfrm>
          <a:prstGeom prst="downArrow">
            <a:avLst/>
          </a:prstGeom>
          <a:solidFill>
            <a:srgbClr val="3366FF"/>
          </a:solidFill>
          <a:ln w="25400" cap="flat" cmpd="sng" algn="ctr">
            <a:noFill/>
            <a:prstDash val="solid"/>
            <a:round/>
            <a:headEnd type="none" w="med" len="med"/>
            <a:tailEnd type="none" w="med" len="med"/>
          </a:ln>
          <a:effectLst>
            <a:outerShdw blurRad="50800" dist="38100" algn="l" rotWithShape="0">
              <a:prstClr val="black">
                <a:alpha val="40000"/>
              </a:prstClr>
            </a:outerShdw>
          </a:effectLst>
        </p:spPr>
        <p:txBody>
          <a:bodyPr/>
          <a:lstStyle/>
          <a:p>
            <a:pPr algn="ctr" eaLnBrk="1" hangingPunct="1">
              <a:defRPr/>
            </a:pPr>
            <a:endParaRPr lang="pl-PL">
              <a:latin typeface="Gill Sans" charset="0"/>
              <a:ea typeface="ヒラギノ角ゴ ProN W3" charset="0"/>
              <a:cs typeface="ヒラギノ角ゴ ProN W3" charset="0"/>
              <a:sym typeface="Gill Sans" charset="0"/>
            </a:endParaRPr>
          </a:p>
        </p:txBody>
      </p:sp>
      <p:sp>
        <p:nvSpPr>
          <p:cNvPr id="39" name="Down Arrow 38">
            <a:extLst>
              <a:ext uri="{FF2B5EF4-FFF2-40B4-BE49-F238E27FC236}">
                <a16:creationId xmlns:a16="http://schemas.microsoft.com/office/drawing/2014/main" id="{098FA809-9E7B-4320-AF4D-64E5F0477DF7}"/>
              </a:ext>
            </a:extLst>
          </p:cNvPr>
          <p:cNvSpPr/>
          <p:nvPr/>
        </p:nvSpPr>
        <p:spPr bwMode="auto">
          <a:xfrm>
            <a:off x="1187450" y="5084763"/>
            <a:ext cx="360363" cy="720725"/>
          </a:xfrm>
          <a:prstGeom prst="downArrow">
            <a:avLst/>
          </a:prstGeom>
          <a:solidFill>
            <a:srgbClr val="3366FF"/>
          </a:solidFill>
          <a:ln w="25400" cap="flat" cmpd="sng" algn="ctr">
            <a:noFill/>
            <a:prstDash val="solid"/>
            <a:round/>
            <a:headEnd type="none" w="med" len="med"/>
            <a:tailEnd type="none" w="med" len="med"/>
          </a:ln>
          <a:effectLst>
            <a:outerShdw blurRad="50800" dist="38100" algn="l" rotWithShape="0">
              <a:prstClr val="black">
                <a:alpha val="40000"/>
              </a:prstClr>
            </a:outerShdw>
          </a:effectLst>
        </p:spPr>
        <p:txBody>
          <a:bodyPr/>
          <a:lstStyle/>
          <a:p>
            <a:pPr algn="ctr" eaLnBrk="1" hangingPunct="1">
              <a:defRPr/>
            </a:pPr>
            <a:endParaRPr lang="pl-PL">
              <a:latin typeface="Gill Sans" charset="0"/>
              <a:ea typeface="ヒラギノ角ゴ ProN W3" charset="0"/>
              <a:cs typeface="ヒラギノ角ゴ ProN W3" charset="0"/>
              <a:sym typeface="Gill Sans" charset="0"/>
            </a:endParaRPr>
          </a:p>
        </p:txBody>
      </p:sp>
      <p:sp>
        <p:nvSpPr>
          <p:cNvPr id="40" name="Smiley Face 39">
            <a:extLst>
              <a:ext uri="{FF2B5EF4-FFF2-40B4-BE49-F238E27FC236}">
                <a16:creationId xmlns:a16="http://schemas.microsoft.com/office/drawing/2014/main" id="{4121DBB8-3590-43B2-923D-6ACD7D14803A}"/>
              </a:ext>
            </a:extLst>
          </p:cNvPr>
          <p:cNvSpPr/>
          <p:nvPr/>
        </p:nvSpPr>
        <p:spPr bwMode="auto">
          <a:xfrm>
            <a:off x="1043608" y="5990416"/>
            <a:ext cx="678944" cy="678944"/>
          </a:xfrm>
          <a:prstGeom prst="smileyFace">
            <a:avLst/>
          </a:prstGeom>
          <a:solidFill>
            <a:schemeClr val="accent1"/>
          </a:solidFill>
          <a:ln w="2540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a:lstStyle/>
          <a:p>
            <a:pPr algn="ctr" eaLnBrk="1" hangingPunct="1">
              <a:defRPr/>
            </a:pPr>
            <a:endParaRPr lang="pl-PL">
              <a:latin typeface="Gill Sans" charset="0"/>
              <a:ea typeface="ヒラギノ角ゴ ProN W3" charset="0"/>
              <a:cs typeface="ヒラギノ角ゴ ProN W3" charset="0"/>
              <a:sym typeface="Gill Sans" charset="0"/>
            </a:endParaRPr>
          </a:p>
        </p:txBody>
      </p:sp>
      <p:grpSp>
        <p:nvGrpSpPr>
          <p:cNvPr id="9" name="Group 8">
            <a:extLst>
              <a:ext uri="{FF2B5EF4-FFF2-40B4-BE49-F238E27FC236}">
                <a16:creationId xmlns:a16="http://schemas.microsoft.com/office/drawing/2014/main" id="{36660C84-A872-4B26-B061-E014572E6BCC}"/>
              </a:ext>
            </a:extLst>
          </p:cNvPr>
          <p:cNvGrpSpPr/>
          <p:nvPr/>
        </p:nvGrpSpPr>
        <p:grpSpPr>
          <a:xfrm>
            <a:off x="5076056" y="5157192"/>
            <a:ext cx="1615048" cy="1368152"/>
            <a:chOff x="5076056" y="5157192"/>
            <a:chExt cx="1615048" cy="1368152"/>
          </a:xfrm>
          <a:effectLst>
            <a:outerShdw blurRad="50800" dist="38100" dir="2700000" algn="tl" rotWithShape="0">
              <a:prstClr val="black">
                <a:alpha val="40000"/>
              </a:prstClr>
            </a:outerShdw>
          </a:effectLst>
        </p:grpSpPr>
        <p:sp>
          <p:nvSpPr>
            <p:cNvPr id="44" name="Bent-Up Arrow 43">
              <a:extLst>
                <a:ext uri="{FF2B5EF4-FFF2-40B4-BE49-F238E27FC236}">
                  <a16:creationId xmlns:a16="http://schemas.microsoft.com/office/drawing/2014/main" id="{2401C609-E1BA-494A-BC52-1ED074573D51}"/>
                </a:ext>
              </a:extLst>
            </p:cNvPr>
            <p:cNvSpPr/>
            <p:nvPr/>
          </p:nvSpPr>
          <p:spPr bwMode="auto">
            <a:xfrm rot="5400000">
              <a:off x="6063600" y="5321776"/>
              <a:ext cx="576064" cy="678944"/>
            </a:xfrm>
            <a:prstGeom prst="bentUpArrow">
              <a:avLst/>
            </a:prstGeom>
            <a:solidFill>
              <a:srgbClr val="3366FF"/>
            </a:solidFill>
            <a:ln w="25400" cap="flat" cmpd="sng" algn="ctr">
              <a:noFill/>
              <a:prstDash val="solid"/>
              <a:round/>
              <a:headEnd type="none" w="med" len="med"/>
              <a:tailEnd type="none" w="med" len="med"/>
            </a:ln>
            <a:effectLst/>
          </p:spPr>
          <p:txBody>
            <a:bodyPr/>
            <a:lstStyle/>
            <a:p>
              <a:pPr algn="ctr" eaLnBrk="1" hangingPunct="1">
                <a:defRPr/>
              </a:pPr>
              <a:endParaRPr lang="pl-PL">
                <a:latin typeface="Gill Sans" charset="0"/>
                <a:ea typeface="ヒラギノ角ゴ ProN W3" charset="0"/>
                <a:cs typeface="ヒラギノ角ゴ ProN W3" charset="0"/>
                <a:sym typeface="Gill Sans" charset="0"/>
              </a:endParaRPr>
            </a:p>
          </p:txBody>
        </p:sp>
        <p:sp>
          <p:nvSpPr>
            <p:cNvPr id="45" name="Minus 44">
              <a:extLst>
                <a:ext uri="{FF2B5EF4-FFF2-40B4-BE49-F238E27FC236}">
                  <a16:creationId xmlns:a16="http://schemas.microsoft.com/office/drawing/2014/main" id="{A241EF21-3084-4CBD-9D68-37F169C4B605}"/>
                </a:ext>
              </a:extLst>
            </p:cNvPr>
            <p:cNvSpPr/>
            <p:nvPr/>
          </p:nvSpPr>
          <p:spPr bwMode="auto">
            <a:xfrm>
              <a:off x="5076056" y="5157192"/>
              <a:ext cx="1080120" cy="576064"/>
            </a:xfrm>
            <a:prstGeom prst="mathMinus">
              <a:avLst/>
            </a:prstGeom>
            <a:solidFill>
              <a:srgbClr val="3366FF"/>
            </a:solidFill>
            <a:ln w="25400" cap="flat" cmpd="sng" algn="ctr">
              <a:noFill/>
              <a:prstDash val="solid"/>
              <a:round/>
              <a:headEnd type="none" w="med" len="med"/>
              <a:tailEnd type="none" w="med" len="med"/>
            </a:ln>
            <a:effectLst/>
          </p:spPr>
          <p:txBody>
            <a:bodyPr/>
            <a:lstStyle/>
            <a:p>
              <a:pPr algn="ctr" eaLnBrk="1" hangingPunct="1">
                <a:defRPr/>
              </a:pPr>
              <a:endParaRPr lang="pl-PL">
                <a:latin typeface="Gill Sans" charset="0"/>
                <a:ea typeface="ヒラギノ角ゴ ProN W3" charset="0"/>
                <a:cs typeface="ヒラギノ角ゴ ProN W3" charset="0"/>
                <a:sym typeface="Gill Sans" charset="0"/>
              </a:endParaRPr>
            </a:p>
          </p:txBody>
        </p:sp>
        <p:sp>
          <p:nvSpPr>
            <p:cNvPr id="47" name="Minus 46">
              <a:extLst>
                <a:ext uri="{FF2B5EF4-FFF2-40B4-BE49-F238E27FC236}">
                  <a16:creationId xmlns:a16="http://schemas.microsoft.com/office/drawing/2014/main" id="{E9203613-418E-4A05-B5BC-CD73DA50C3D3}"/>
                </a:ext>
              </a:extLst>
            </p:cNvPr>
            <p:cNvSpPr/>
            <p:nvPr/>
          </p:nvSpPr>
          <p:spPr bwMode="auto">
            <a:xfrm>
              <a:off x="5076056" y="5949280"/>
              <a:ext cx="1152128" cy="576064"/>
            </a:xfrm>
            <a:prstGeom prst="mathMinus">
              <a:avLst/>
            </a:prstGeom>
            <a:solidFill>
              <a:srgbClr val="3366FF"/>
            </a:solidFill>
            <a:ln w="25400" cap="flat" cmpd="sng" algn="ctr">
              <a:noFill/>
              <a:prstDash val="solid"/>
              <a:round/>
              <a:headEnd type="none" w="med" len="med"/>
              <a:tailEnd type="none" w="med" len="med"/>
            </a:ln>
            <a:effectLst/>
          </p:spPr>
          <p:txBody>
            <a:bodyPr/>
            <a:lstStyle/>
            <a:p>
              <a:pPr algn="ctr" eaLnBrk="1" hangingPunct="1">
                <a:defRPr/>
              </a:pPr>
              <a:endParaRPr lang="pl-PL">
                <a:latin typeface="Gill Sans" charset="0"/>
                <a:ea typeface="ヒラギノ角ゴ ProN W3" charset="0"/>
                <a:cs typeface="ヒラギノ角ゴ ProN W3" charset="0"/>
                <a:sym typeface="Gill Sans" charset="0"/>
              </a:endParaRPr>
            </a:p>
          </p:txBody>
        </p:sp>
        <p:sp>
          <p:nvSpPr>
            <p:cNvPr id="48" name="Minus 47">
              <a:extLst>
                <a:ext uri="{FF2B5EF4-FFF2-40B4-BE49-F238E27FC236}">
                  <a16:creationId xmlns:a16="http://schemas.microsoft.com/office/drawing/2014/main" id="{D3456133-84E5-4EBA-9CBB-DB43E3DBC44A}"/>
                </a:ext>
              </a:extLst>
            </p:cNvPr>
            <p:cNvSpPr/>
            <p:nvPr/>
          </p:nvSpPr>
          <p:spPr bwMode="auto">
            <a:xfrm rot="5400000">
              <a:off x="5508104" y="5589240"/>
              <a:ext cx="1152128" cy="576064"/>
            </a:xfrm>
            <a:prstGeom prst="mathMinus">
              <a:avLst/>
            </a:prstGeom>
            <a:solidFill>
              <a:srgbClr val="3366FF"/>
            </a:solidFill>
            <a:ln w="25400" cap="flat" cmpd="sng" algn="ctr">
              <a:noFill/>
              <a:prstDash val="solid"/>
              <a:round/>
              <a:headEnd type="none" w="med" len="med"/>
              <a:tailEnd type="none" w="med" len="med"/>
            </a:ln>
            <a:effectLst/>
          </p:spPr>
          <p:txBody>
            <a:bodyPr/>
            <a:lstStyle/>
            <a:p>
              <a:pPr algn="ctr" eaLnBrk="1" hangingPunct="1">
                <a:defRPr/>
              </a:pPr>
              <a:endParaRPr lang="pl-PL">
                <a:latin typeface="Gill Sans" charset="0"/>
                <a:ea typeface="ヒラギノ角ゴ ProN W3" charset="0"/>
                <a:cs typeface="ヒラギノ角ゴ ProN W3" charset="0"/>
                <a:sym typeface="Gill Sans" charset="0"/>
              </a:endParaRPr>
            </a:p>
          </p:txBody>
        </p:sp>
      </p:gr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ytuł 1">
            <a:extLst>
              <a:ext uri="{FF2B5EF4-FFF2-40B4-BE49-F238E27FC236}">
                <a16:creationId xmlns:a16="http://schemas.microsoft.com/office/drawing/2014/main" id="{16F8B864-2B4A-42E6-B73C-0194C187AC2D}"/>
              </a:ext>
            </a:extLst>
          </p:cNvPr>
          <p:cNvSpPr>
            <a:spLocks noGrp="1" noChangeArrowheads="1"/>
          </p:cNvSpPr>
          <p:nvPr>
            <p:ph type="title"/>
          </p:nvPr>
        </p:nvSpPr>
        <p:spPr/>
        <p:txBody>
          <a:bodyPr/>
          <a:lstStyle/>
          <a:p>
            <a:r>
              <a:rPr lang="pl-PL" altLang="pl-PL"/>
              <a:t>Zasada „ zrób to sam”- czy zawsze? </a:t>
            </a:r>
          </a:p>
        </p:txBody>
      </p:sp>
      <p:sp>
        <p:nvSpPr>
          <p:cNvPr id="109571" name="Symbol zastępczy zawartości 2">
            <a:extLst>
              <a:ext uri="{FF2B5EF4-FFF2-40B4-BE49-F238E27FC236}">
                <a16:creationId xmlns:a16="http://schemas.microsoft.com/office/drawing/2014/main" id="{2207490E-5D53-46FE-B825-476FE19E4D4E}"/>
              </a:ext>
            </a:extLst>
          </p:cNvPr>
          <p:cNvSpPr>
            <a:spLocks noGrp="1" noChangeArrowheads="1"/>
          </p:cNvSpPr>
          <p:nvPr>
            <p:ph idx="1"/>
          </p:nvPr>
        </p:nvSpPr>
        <p:spPr/>
        <p:txBody>
          <a:bodyPr/>
          <a:lstStyle/>
          <a:p>
            <a:r>
              <a:rPr lang="pl-PL" altLang="pl-PL" sz="4400" b="1">
                <a:solidFill>
                  <a:srgbClr val="FF0000"/>
                </a:solidFill>
              </a:rPr>
              <a:t>UWAGA !</a:t>
            </a:r>
            <a:r>
              <a:rPr lang="pl-PL" altLang="pl-PL" sz="4400"/>
              <a:t> </a:t>
            </a:r>
            <a:r>
              <a:rPr lang="pl-PL" altLang="pl-PL" sz="4400" b="1"/>
              <a:t>Nie zawsze strony konfliktu rozwiążą go same – wtedy mogą pomóc osoby trzecie lub instytucje zewnętrzne. </a:t>
            </a:r>
          </a:p>
        </p:txBody>
      </p:sp>
      <p:sp>
        <p:nvSpPr>
          <p:cNvPr id="109572" name="Symbol zastępczy numeru slajdu 3">
            <a:extLst>
              <a:ext uri="{FF2B5EF4-FFF2-40B4-BE49-F238E27FC236}">
                <a16:creationId xmlns:a16="http://schemas.microsoft.com/office/drawing/2014/main" id="{E2D95DF4-02F8-4BB3-9244-F7C41A265862}"/>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BA4DD70F-5071-421A-8F66-1C0A2FFFB5C5}"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61</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5">
            <a:extLst>
              <a:ext uri="{FF2B5EF4-FFF2-40B4-BE49-F238E27FC236}">
                <a16:creationId xmlns:a16="http://schemas.microsoft.com/office/drawing/2014/main" id="{D02AB439-E4A0-49BA-913A-9A81501145B0}"/>
              </a:ext>
            </a:extLst>
          </p:cNvPr>
          <p:cNvSpPr>
            <a:spLocks/>
          </p:cNvSpPr>
          <p:nvPr/>
        </p:nvSpPr>
        <p:spPr bwMode="auto">
          <a:xfrm>
            <a:off x="533400" y="2300288"/>
            <a:ext cx="698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eaLnBrk="1" hangingPunct="1">
              <a:spcBef>
                <a:spcPts val="950"/>
              </a:spcBef>
            </a:pPr>
            <a:r>
              <a:rPr lang="pl-PL" altLang="pl-PL" sz="180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max</a:t>
            </a:r>
          </a:p>
        </p:txBody>
      </p:sp>
      <p:sp>
        <p:nvSpPr>
          <p:cNvPr id="136195" name="Rectangle 6">
            <a:extLst>
              <a:ext uri="{FF2B5EF4-FFF2-40B4-BE49-F238E27FC236}">
                <a16:creationId xmlns:a16="http://schemas.microsoft.com/office/drawing/2014/main" id="{0315B63E-EA85-4B0C-B276-42CE267CF011}"/>
              </a:ext>
            </a:extLst>
          </p:cNvPr>
          <p:cNvSpPr>
            <a:spLocks/>
          </p:cNvSpPr>
          <p:nvPr/>
        </p:nvSpPr>
        <p:spPr bwMode="auto">
          <a:xfrm>
            <a:off x="7761288" y="6216650"/>
            <a:ext cx="698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eaLnBrk="1" hangingPunct="1">
              <a:spcBef>
                <a:spcPts val="950"/>
              </a:spcBef>
            </a:pPr>
            <a:r>
              <a:rPr lang="pl-PL" altLang="pl-PL" sz="180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max</a:t>
            </a:r>
          </a:p>
        </p:txBody>
      </p:sp>
      <p:sp>
        <p:nvSpPr>
          <p:cNvPr id="136196" name="Rectangle 7">
            <a:extLst>
              <a:ext uri="{FF2B5EF4-FFF2-40B4-BE49-F238E27FC236}">
                <a16:creationId xmlns:a16="http://schemas.microsoft.com/office/drawing/2014/main" id="{919A96BC-4B73-4CC8-95CE-5A054970AD02}"/>
              </a:ext>
            </a:extLst>
          </p:cNvPr>
          <p:cNvSpPr>
            <a:spLocks/>
          </p:cNvSpPr>
          <p:nvPr/>
        </p:nvSpPr>
        <p:spPr bwMode="auto">
          <a:xfrm>
            <a:off x="539750" y="5894388"/>
            <a:ext cx="698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eaLnBrk="1" hangingPunct="1">
              <a:spcBef>
                <a:spcPts val="950"/>
              </a:spcBef>
            </a:pPr>
            <a:r>
              <a:rPr lang="pl-PL" altLang="pl-PL" sz="180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min</a:t>
            </a:r>
          </a:p>
        </p:txBody>
      </p:sp>
      <p:sp>
        <p:nvSpPr>
          <p:cNvPr id="136197" name="Rectangle 8">
            <a:extLst>
              <a:ext uri="{FF2B5EF4-FFF2-40B4-BE49-F238E27FC236}">
                <a16:creationId xmlns:a16="http://schemas.microsoft.com/office/drawing/2014/main" id="{3873241D-F3C9-4207-B524-454116102418}"/>
              </a:ext>
            </a:extLst>
          </p:cNvPr>
          <p:cNvSpPr>
            <a:spLocks/>
          </p:cNvSpPr>
          <p:nvPr/>
        </p:nvSpPr>
        <p:spPr bwMode="auto">
          <a:xfrm rot="-5400000">
            <a:off x="-425450" y="3917950"/>
            <a:ext cx="26035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eaLnBrk="1" hangingPunct="1">
              <a:spcBef>
                <a:spcPts val="1100"/>
              </a:spcBef>
            </a:pPr>
            <a:r>
              <a:rPr lang="pl-PL" altLang="pl-PL" sz="1600" i="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Stopień konfrontacji</a:t>
            </a:r>
          </a:p>
        </p:txBody>
      </p:sp>
      <p:sp>
        <p:nvSpPr>
          <p:cNvPr id="136198" name="Rectangle 9">
            <a:extLst>
              <a:ext uri="{FF2B5EF4-FFF2-40B4-BE49-F238E27FC236}">
                <a16:creationId xmlns:a16="http://schemas.microsoft.com/office/drawing/2014/main" id="{C5345894-41D0-41E4-B8AC-90706FFE38D2}"/>
              </a:ext>
            </a:extLst>
          </p:cNvPr>
          <p:cNvSpPr>
            <a:spLocks/>
          </p:cNvSpPr>
          <p:nvPr/>
        </p:nvSpPr>
        <p:spPr bwMode="auto">
          <a:xfrm>
            <a:off x="1828800" y="6216650"/>
            <a:ext cx="46609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eaLnBrk="1" hangingPunct="1">
              <a:spcBef>
                <a:spcPts val="1100"/>
              </a:spcBef>
            </a:pPr>
            <a:r>
              <a:rPr lang="pl-PL" altLang="pl-PL" sz="1600" i="1">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Stopień kooperacji</a:t>
            </a:r>
          </a:p>
        </p:txBody>
      </p:sp>
      <p:grpSp>
        <p:nvGrpSpPr>
          <p:cNvPr id="136199" name="Group 5">
            <a:extLst>
              <a:ext uri="{FF2B5EF4-FFF2-40B4-BE49-F238E27FC236}">
                <a16:creationId xmlns:a16="http://schemas.microsoft.com/office/drawing/2014/main" id="{13A29256-65B4-47B9-A2DF-B7B18AC77249}"/>
              </a:ext>
            </a:extLst>
          </p:cNvPr>
          <p:cNvGrpSpPr>
            <a:grpSpLocks/>
          </p:cNvGrpSpPr>
          <p:nvPr/>
        </p:nvGrpSpPr>
        <p:grpSpPr bwMode="auto">
          <a:xfrm>
            <a:off x="1619250" y="2462213"/>
            <a:ext cx="1504950" cy="750887"/>
            <a:chOff x="1619672" y="2132856"/>
            <a:chExt cx="1505168" cy="822960"/>
          </a:xfrm>
        </p:grpSpPr>
        <p:sp>
          <p:nvSpPr>
            <p:cNvPr id="36" name="Rounded Rectangle 35">
              <a:extLst>
                <a:ext uri="{FF2B5EF4-FFF2-40B4-BE49-F238E27FC236}">
                  <a16:creationId xmlns:a16="http://schemas.microsoft.com/office/drawing/2014/main" id="{DB2BB069-507D-40FC-B7AC-2F94C15FE83D}"/>
                </a:ext>
              </a:extLst>
            </p:cNvPr>
            <p:cNvSpPr/>
            <p:nvPr/>
          </p:nvSpPr>
          <p:spPr bwMode="auto">
            <a:xfrm>
              <a:off x="1619672" y="2132856"/>
              <a:ext cx="1505168" cy="822960"/>
            </a:xfrm>
            <a:prstGeom prst="roundRect">
              <a:avLst/>
            </a:prstGeom>
            <a:solidFill>
              <a:srgbClr val="FF0000"/>
            </a:solidFill>
            <a:ln w="25400" cap="flat" cmpd="sng" algn="ctr">
              <a:solidFill>
                <a:srgbClr val="000000"/>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14300" prst="artDeco"/>
            </a:sp3d>
          </p:spPr>
          <p:txBody>
            <a:bodyPr/>
            <a:lstStyle/>
            <a:p>
              <a:pPr algn="ctr" eaLnBrk="1" hangingPunct="1">
                <a:defRPr/>
              </a:pPr>
              <a:endParaRPr lang="pl-PL" sz="1600">
                <a:latin typeface="Gill Sans" charset="0"/>
                <a:ea typeface="ヒラギノ角ゴ ProN W3" charset="0"/>
                <a:cs typeface="ヒラギノ角ゴ ProN W3" charset="0"/>
                <a:sym typeface="Gill Sans" charset="0"/>
              </a:endParaRPr>
            </a:p>
          </p:txBody>
        </p:sp>
        <p:sp>
          <p:nvSpPr>
            <p:cNvPr id="136224" name="Rectangle 11">
              <a:extLst>
                <a:ext uri="{FF2B5EF4-FFF2-40B4-BE49-F238E27FC236}">
                  <a16:creationId xmlns:a16="http://schemas.microsoft.com/office/drawing/2014/main" id="{746981E2-DADC-4928-8067-8B040FEA33C0}"/>
                </a:ext>
              </a:extLst>
            </p:cNvPr>
            <p:cNvSpPr>
              <a:spLocks/>
            </p:cNvSpPr>
            <p:nvPr/>
          </p:nvSpPr>
          <p:spPr bwMode="auto">
            <a:xfrm>
              <a:off x="2029562" y="2409421"/>
              <a:ext cx="685389" cy="269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39949" bIns="0" anchor="ctr">
              <a:spAutoFit/>
            </a:bodyPr>
            <a:lstStyle>
              <a:lvl1pPr marL="39688">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eaLnBrk="1" hangingPunct="1"/>
              <a:r>
                <a:rPr lang="pl-PL" altLang="pl-PL" sz="160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WALKA</a:t>
              </a:r>
            </a:p>
          </p:txBody>
        </p:sp>
      </p:grpSp>
      <p:sp>
        <p:nvSpPr>
          <p:cNvPr id="136200" name="Slide Number Placeholder 1">
            <a:extLst>
              <a:ext uri="{FF2B5EF4-FFF2-40B4-BE49-F238E27FC236}">
                <a16:creationId xmlns:a16="http://schemas.microsoft.com/office/drawing/2014/main" id="{AA29122B-7CE3-497B-889F-ED0D27311A1C}"/>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0C768ACE-7FE7-4373-A6B7-3B661B77B2AF}"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62</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
        <p:nvSpPr>
          <p:cNvPr id="136201" name="Title 2">
            <a:extLst>
              <a:ext uri="{FF2B5EF4-FFF2-40B4-BE49-F238E27FC236}">
                <a16:creationId xmlns:a16="http://schemas.microsoft.com/office/drawing/2014/main" id="{A9F644F3-6AB2-4DDD-9137-73CFA82102B0}"/>
              </a:ext>
            </a:extLst>
          </p:cNvPr>
          <p:cNvSpPr>
            <a:spLocks noGrp="1" noChangeArrowheads="1"/>
          </p:cNvSpPr>
          <p:nvPr>
            <p:ph type="title"/>
          </p:nvPr>
        </p:nvSpPr>
        <p:spPr/>
        <p:txBody>
          <a:bodyPr/>
          <a:lstStyle/>
          <a:p>
            <a:pPr eaLnBrk="1" hangingPunct="1"/>
            <a:r>
              <a:rPr lang="pl-PL" altLang="pl-PL"/>
              <a:t>Metody rozwiązywania konfliktu</a:t>
            </a:r>
          </a:p>
        </p:txBody>
      </p:sp>
      <p:sp>
        <p:nvSpPr>
          <p:cNvPr id="32" name="Down Arrow 31">
            <a:extLst>
              <a:ext uri="{FF2B5EF4-FFF2-40B4-BE49-F238E27FC236}">
                <a16:creationId xmlns:a16="http://schemas.microsoft.com/office/drawing/2014/main" id="{6D2CD0F8-70FB-482B-ACF8-0CAE25DC91C5}"/>
              </a:ext>
            </a:extLst>
          </p:cNvPr>
          <p:cNvSpPr/>
          <p:nvPr/>
        </p:nvSpPr>
        <p:spPr bwMode="auto">
          <a:xfrm rot="10800000">
            <a:off x="1116013" y="2492375"/>
            <a:ext cx="360362" cy="3097213"/>
          </a:xfrm>
          <a:prstGeom prst="downArrow">
            <a:avLst/>
          </a:prstGeom>
          <a:solidFill>
            <a:srgbClr val="3366FF"/>
          </a:solidFill>
          <a:ln w="25400" cap="flat" cmpd="sng" algn="ctr">
            <a:noFill/>
            <a:prstDash val="solid"/>
            <a:round/>
            <a:headEnd type="none" w="med" len="med"/>
            <a:tailEnd type="none" w="med" len="med"/>
          </a:ln>
          <a:effectLst>
            <a:outerShdw blurRad="50800" dist="38100" algn="l" rotWithShape="0">
              <a:prstClr val="black">
                <a:alpha val="40000"/>
              </a:prstClr>
            </a:outerShdw>
          </a:effectLst>
        </p:spPr>
        <p:txBody>
          <a:bodyPr/>
          <a:lstStyle/>
          <a:p>
            <a:pPr algn="ctr" eaLnBrk="1" hangingPunct="1">
              <a:defRPr/>
            </a:pPr>
            <a:endParaRPr lang="pl-PL">
              <a:latin typeface="Gill Sans" charset="0"/>
              <a:ea typeface="ヒラギノ角ゴ ProN W3" charset="0"/>
              <a:cs typeface="ヒラギノ角ゴ ProN W3" charset="0"/>
              <a:sym typeface="Gill Sans" charset="0"/>
            </a:endParaRPr>
          </a:p>
        </p:txBody>
      </p:sp>
      <p:sp>
        <p:nvSpPr>
          <p:cNvPr id="34" name="Down Arrow 33">
            <a:extLst>
              <a:ext uri="{FF2B5EF4-FFF2-40B4-BE49-F238E27FC236}">
                <a16:creationId xmlns:a16="http://schemas.microsoft.com/office/drawing/2014/main" id="{8C142E29-AB87-4A55-A3FC-4EBFE572DD2A}"/>
              </a:ext>
            </a:extLst>
          </p:cNvPr>
          <p:cNvSpPr/>
          <p:nvPr/>
        </p:nvSpPr>
        <p:spPr bwMode="auto">
          <a:xfrm rot="16200000">
            <a:off x="4536282" y="3098006"/>
            <a:ext cx="360362" cy="6048375"/>
          </a:xfrm>
          <a:prstGeom prst="downArrow">
            <a:avLst/>
          </a:prstGeom>
          <a:solidFill>
            <a:srgbClr val="3366FF"/>
          </a:solidFill>
          <a:ln w="25400" cap="flat" cmpd="sng" algn="ctr">
            <a:noFill/>
            <a:prstDash val="solid"/>
            <a:round/>
            <a:headEnd type="none" w="med" len="med"/>
            <a:tailEnd type="none" w="med" len="med"/>
          </a:ln>
          <a:effectLst>
            <a:outerShdw blurRad="50800" dist="38100" algn="l" rotWithShape="0">
              <a:prstClr val="black">
                <a:alpha val="40000"/>
              </a:prstClr>
            </a:outerShdw>
          </a:effectLst>
        </p:spPr>
        <p:txBody>
          <a:bodyPr/>
          <a:lstStyle/>
          <a:p>
            <a:pPr algn="ctr" eaLnBrk="1" hangingPunct="1">
              <a:defRPr/>
            </a:pPr>
            <a:endParaRPr lang="pl-PL">
              <a:latin typeface="Gill Sans" charset="0"/>
              <a:ea typeface="ヒラギノ角ゴ ProN W3" charset="0"/>
              <a:cs typeface="ヒラギノ角ゴ ProN W3" charset="0"/>
              <a:sym typeface="Gill Sans" charset="0"/>
            </a:endParaRPr>
          </a:p>
        </p:txBody>
      </p:sp>
      <p:grpSp>
        <p:nvGrpSpPr>
          <p:cNvPr id="136204" name="Group 4">
            <a:extLst>
              <a:ext uri="{FF2B5EF4-FFF2-40B4-BE49-F238E27FC236}">
                <a16:creationId xmlns:a16="http://schemas.microsoft.com/office/drawing/2014/main" id="{79CEB76A-799E-4D9E-AA0E-198C8362BDEB}"/>
              </a:ext>
            </a:extLst>
          </p:cNvPr>
          <p:cNvGrpSpPr>
            <a:grpSpLocks/>
          </p:cNvGrpSpPr>
          <p:nvPr/>
        </p:nvGrpSpPr>
        <p:grpSpPr bwMode="auto">
          <a:xfrm>
            <a:off x="2339975" y="3398838"/>
            <a:ext cx="1504950" cy="750887"/>
            <a:chOff x="2339752" y="3068960"/>
            <a:chExt cx="1505168" cy="822960"/>
          </a:xfrm>
        </p:grpSpPr>
        <p:sp>
          <p:nvSpPr>
            <p:cNvPr id="37" name="Rounded Rectangle 36">
              <a:extLst>
                <a:ext uri="{FF2B5EF4-FFF2-40B4-BE49-F238E27FC236}">
                  <a16:creationId xmlns:a16="http://schemas.microsoft.com/office/drawing/2014/main" id="{1B89AEBC-9BC0-42C3-BB09-8B62E54C385B}"/>
                </a:ext>
              </a:extLst>
            </p:cNvPr>
            <p:cNvSpPr/>
            <p:nvPr/>
          </p:nvSpPr>
          <p:spPr bwMode="auto">
            <a:xfrm>
              <a:off x="2339752" y="3068960"/>
              <a:ext cx="1505168" cy="822960"/>
            </a:xfrm>
            <a:prstGeom prst="roundRect">
              <a:avLst/>
            </a:prstGeom>
            <a:solidFill>
              <a:schemeClr val="bg1">
                <a:lumMod val="75000"/>
              </a:schemeClr>
            </a:solidFill>
            <a:ln w="25400" cap="flat" cmpd="sng" algn="ctr">
              <a:solidFill>
                <a:srgbClr val="000000"/>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14300" prst="artDeco"/>
            </a:sp3d>
          </p:spPr>
          <p:txBody>
            <a:bodyPr/>
            <a:lstStyle/>
            <a:p>
              <a:pPr algn="ctr" eaLnBrk="1" hangingPunct="1">
                <a:defRPr/>
              </a:pPr>
              <a:endParaRPr lang="pl-PL" sz="1600">
                <a:latin typeface="Gill Sans" charset="0"/>
                <a:ea typeface="ヒラギノ角ゴ ProN W3" charset="0"/>
                <a:cs typeface="ヒラギノ角ゴ ProN W3" charset="0"/>
                <a:sym typeface="Gill Sans" charset="0"/>
              </a:endParaRPr>
            </a:p>
          </p:txBody>
        </p:sp>
        <p:sp>
          <p:nvSpPr>
            <p:cNvPr id="136220" name="Rectangle 11">
              <a:extLst>
                <a:ext uri="{FF2B5EF4-FFF2-40B4-BE49-F238E27FC236}">
                  <a16:creationId xmlns:a16="http://schemas.microsoft.com/office/drawing/2014/main" id="{44D93D1F-6BA9-4AFB-8B53-6116993047DC}"/>
                </a:ext>
              </a:extLst>
            </p:cNvPr>
            <p:cNvSpPr>
              <a:spLocks/>
            </p:cNvSpPr>
            <p:nvPr/>
          </p:nvSpPr>
          <p:spPr bwMode="auto">
            <a:xfrm>
              <a:off x="2641601" y="3345524"/>
              <a:ext cx="901472" cy="269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39949" bIns="0" anchor="ctr">
              <a:spAutoFit/>
            </a:bodyPr>
            <a:lstStyle>
              <a:lvl1pPr marL="39688">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eaLnBrk="1" hangingPunct="1"/>
              <a:r>
                <a:rPr lang="pl-PL" altLang="pl-PL" sz="160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ARBITRAŻ</a:t>
              </a:r>
            </a:p>
          </p:txBody>
        </p:sp>
      </p:grpSp>
      <p:grpSp>
        <p:nvGrpSpPr>
          <p:cNvPr id="136205" name="Group 3">
            <a:extLst>
              <a:ext uri="{FF2B5EF4-FFF2-40B4-BE49-F238E27FC236}">
                <a16:creationId xmlns:a16="http://schemas.microsoft.com/office/drawing/2014/main" id="{41550DB4-D78E-4195-830B-8A57BD77F241}"/>
              </a:ext>
            </a:extLst>
          </p:cNvPr>
          <p:cNvGrpSpPr>
            <a:grpSpLocks/>
          </p:cNvGrpSpPr>
          <p:nvPr/>
        </p:nvGrpSpPr>
        <p:grpSpPr bwMode="auto">
          <a:xfrm>
            <a:off x="3419475" y="4333875"/>
            <a:ext cx="1504950" cy="750888"/>
            <a:chOff x="3491880" y="4077072"/>
            <a:chExt cx="1505168" cy="822960"/>
          </a:xfrm>
        </p:grpSpPr>
        <p:sp>
          <p:nvSpPr>
            <p:cNvPr id="39" name="Rounded Rectangle 38">
              <a:extLst>
                <a:ext uri="{FF2B5EF4-FFF2-40B4-BE49-F238E27FC236}">
                  <a16:creationId xmlns:a16="http://schemas.microsoft.com/office/drawing/2014/main" id="{7F11C100-FB55-41B4-B0A8-0B64B76D298C}"/>
                </a:ext>
              </a:extLst>
            </p:cNvPr>
            <p:cNvSpPr/>
            <p:nvPr/>
          </p:nvSpPr>
          <p:spPr bwMode="auto">
            <a:xfrm>
              <a:off x="3491880" y="4077072"/>
              <a:ext cx="1505168" cy="822960"/>
            </a:xfrm>
            <a:prstGeom prst="roundRect">
              <a:avLst/>
            </a:prstGeom>
            <a:solidFill>
              <a:schemeClr val="bg1">
                <a:lumMod val="75000"/>
              </a:schemeClr>
            </a:solidFill>
            <a:ln w="25400" cap="flat" cmpd="sng" algn="ctr">
              <a:solidFill>
                <a:srgbClr val="000000"/>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14300" prst="artDeco"/>
            </a:sp3d>
          </p:spPr>
          <p:txBody>
            <a:bodyPr/>
            <a:lstStyle/>
            <a:p>
              <a:pPr algn="ctr" eaLnBrk="1" hangingPunct="1">
                <a:defRPr/>
              </a:pPr>
              <a:endParaRPr lang="pl-PL" sz="1600">
                <a:latin typeface="Gill Sans" charset="0"/>
                <a:ea typeface="ヒラギノ角ゴ ProN W3" charset="0"/>
                <a:cs typeface="ヒラギノ角ゴ ProN W3" charset="0"/>
                <a:sym typeface="Gill Sans" charset="0"/>
              </a:endParaRPr>
            </a:p>
          </p:txBody>
        </p:sp>
        <p:sp>
          <p:nvSpPr>
            <p:cNvPr id="136216" name="Rectangle 11">
              <a:extLst>
                <a:ext uri="{FF2B5EF4-FFF2-40B4-BE49-F238E27FC236}">
                  <a16:creationId xmlns:a16="http://schemas.microsoft.com/office/drawing/2014/main" id="{810CC4F6-CD92-4963-86F3-01B86C855E90}"/>
                </a:ext>
              </a:extLst>
            </p:cNvPr>
            <p:cNvSpPr>
              <a:spLocks/>
            </p:cNvSpPr>
            <p:nvPr/>
          </p:nvSpPr>
          <p:spPr bwMode="auto">
            <a:xfrm>
              <a:off x="3780236" y="4353636"/>
              <a:ext cx="928467" cy="269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39949" bIns="0" anchor="ctr">
              <a:spAutoFit/>
            </a:bodyPr>
            <a:lstStyle>
              <a:lvl1pPr marL="39688">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eaLnBrk="1" hangingPunct="1"/>
              <a:r>
                <a:rPr lang="pl-PL" altLang="pl-PL" sz="160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MEDIACJE</a:t>
              </a:r>
            </a:p>
          </p:txBody>
        </p:sp>
      </p:grpSp>
      <p:grpSp>
        <p:nvGrpSpPr>
          <p:cNvPr id="136206" name="Group 43">
            <a:extLst>
              <a:ext uri="{FF2B5EF4-FFF2-40B4-BE49-F238E27FC236}">
                <a16:creationId xmlns:a16="http://schemas.microsoft.com/office/drawing/2014/main" id="{6F817D37-0B7B-4DA3-8307-F40B316A4178}"/>
              </a:ext>
            </a:extLst>
          </p:cNvPr>
          <p:cNvGrpSpPr>
            <a:grpSpLocks/>
          </p:cNvGrpSpPr>
          <p:nvPr/>
        </p:nvGrpSpPr>
        <p:grpSpPr bwMode="auto">
          <a:xfrm>
            <a:off x="1476375" y="5199063"/>
            <a:ext cx="1504950" cy="750887"/>
            <a:chOff x="3635896" y="4221088"/>
            <a:chExt cx="1505168" cy="822960"/>
          </a:xfrm>
        </p:grpSpPr>
        <p:sp>
          <p:nvSpPr>
            <p:cNvPr id="45" name="Rounded Rectangle 44">
              <a:extLst>
                <a:ext uri="{FF2B5EF4-FFF2-40B4-BE49-F238E27FC236}">
                  <a16:creationId xmlns:a16="http://schemas.microsoft.com/office/drawing/2014/main" id="{B2B65505-7A02-47F8-AC17-CC9BCE1FB589}"/>
                </a:ext>
              </a:extLst>
            </p:cNvPr>
            <p:cNvSpPr/>
            <p:nvPr/>
          </p:nvSpPr>
          <p:spPr bwMode="auto">
            <a:xfrm>
              <a:off x="3635896" y="4221088"/>
              <a:ext cx="1505168" cy="822960"/>
            </a:xfrm>
            <a:prstGeom prst="roundRect">
              <a:avLst/>
            </a:prstGeom>
            <a:solidFill>
              <a:schemeClr val="accent2">
                <a:lumMod val="60000"/>
                <a:lumOff val="40000"/>
              </a:schemeClr>
            </a:solidFill>
            <a:ln w="25400" cap="flat" cmpd="sng" algn="ctr">
              <a:solidFill>
                <a:srgbClr val="000000"/>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14300" prst="artDeco"/>
            </a:sp3d>
          </p:spPr>
          <p:txBody>
            <a:bodyPr/>
            <a:lstStyle/>
            <a:p>
              <a:pPr algn="ctr" eaLnBrk="1" hangingPunct="1">
                <a:defRPr/>
              </a:pPr>
              <a:endParaRPr lang="pl-PL" sz="1600">
                <a:latin typeface="Gill Sans" charset="0"/>
                <a:ea typeface="ヒラギノ角ゴ ProN W3" charset="0"/>
                <a:cs typeface="ヒラギノ角ゴ ProN W3" charset="0"/>
                <a:sym typeface="Gill Sans" charset="0"/>
              </a:endParaRPr>
            </a:p>
          </p:txBody>
        </p:sp>
        <p:sp>
          <p:nvSpPr>
            <p:cNvPr id="136212" name="Rectangle 11">
              <a:extLst>
                <a:ext uri="{FF2B5EF4-FFF2-40B4-BE49-F238E27FC236}">
                  <a16:creationId xmlns:a16="http://schemas.microsoft.com/office/drawing/2014/main" id="{2C339DD9-4C8D-4B39-A1E6-F71C9045D8E4}"/>
                </a:ext>
              </a:extLst>
            </p:cNvPr>
            <p:cNvSpPr>
              <a:spLocks/>
            </p:cNvSpPr>
            <p:nvPr/>
          </p:nvSpPr>
          <p:spPr bwMode="auto">
            <a:xfrm>
              <a:off x="3821950" y="4362738"/>
              <a:ext cx="1133074" cy="53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39949" bIns="0" anchor="ctr">
              <a:spAutoFit/>
            </a:bodyPr>
            <a:lstStyle>
              <a:lvl1pPr marL="39688">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eaLnBrk="1" hangingPunct="1"/>
              <a:r>
                <a:rPr lang="en-US" altLang="pl-PL" sz="160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W</a:t>
              </a:r>
              <a:r>
                <a:rPr lang="pl-PL" altLang="pl-PL" sz="160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YCOFANIE </a:t>
              </a:r>
            </a:p>
            <a:p>
              <a:pPr algn="ctr" eaLnBrk="1" hangingPunct="1"/>
              <a:r>
                <a:rPr lang="pl-PL" altLang="pl-PL" sz="160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SIĘ</a:t>
              </a:r>
            </a:p>
          </p:txBody>
        </p:sp>
      </p:grpSp>
      <p:grpSp>
        <p:nvGrpSpPr>
          <p:cNvPr id="47" name="Group 46">
            <a:extLst>
              <a:ext uri="{FF2B5EF4-FFF2-40B4-BE49-F238E27FC236}">
                <a16:creationId xmlns:a16="http://schemas.microsoft.com/office/drawing/2014/main" id="{EEC1DE61-940B-44CD-83D8-33AEF88E1814}"/>
              </a:ext>
            </a:extLst>
          </p:cNvPr>
          <p:cNvGrpSpPr/>
          <p:nvPr/>
        </p:nvGrpSpPr>
        <p:grpSpPr>
          <a:xfrm>
            <a:off x="4499992" y="5198328"/>
            <a:ext cx="1505168" cy="750952"/>
            <a:chOff x="3635896" y="4221088"/>
            <a:chExt cx="1505168" cy="822960"/>
          </a:xfrm>
          <a:solidFill>
            <a:schemeClr val="accent1">
              <a:lumMod val="60000"/>
              <a:lumOff val="40000"/>
            </a:schemeClr>
          </a:solidFill>
        </p:grpSpPr>
        <p:sp>
          <p:nvSpPr>
            <p:cNvPr id="48" name="Rounded Rectangle 47">
              <a:extLst>
                <a:ext uri="{FF2B5EF4-FFF2-40B4-BE49-F238E27FC236}">
                  <a16:creationId xmlns:a16="http://schemas.microsoft.com/office/drawing/2014/main" id="{92240AF2-EC84-4BFB-977F-1F18A7DF1E0C}"/>
                </a:ext>
              </a:extLst>
            </p:cNvPr>
            <p:cNvSpPr/>
            <p:nvPr/>
          </p:nvSpPr>
          <p:spPr bwMode="auto">
            <a:xfrm>
              <a:off x="3635896" y="4221088"/>
              <a:ext cx="1505168" cy="822960"/>
            </a:xfrm>
            <a:prstGeom prst="roundRect">
              <a:avLst/>
            </a:prstGeom>
            <a:grpFill/>
            <a:ln w="25400" cap="flat" cmpd="sng" algn="ctr">
              <a:solidFill>
                <a:srgbClr val="000000"/>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14300" prst="artDeco"/>
            </a:sp3d>
          </p:spPr>
          <p:txBody>
            <a:bodyPr/>
            <a:lstStyle/>
            <a:p>
              <a:pPr algn="ctr" eaLnBrk="1" hangingPunct="1">
                <a:defRPr/>
              </a:pPr>
              <a:endParaRPr lang="pl-PL" sz="1600">
                <a:latin typeface="Gill Sans" charset="0"/>
                <a:ea typeface="ヒラギノ角ゴ ProN W3" charset="0"/>
                <a:cs typeface="ヒラギノ角ゴ ProN W3" charset="0"/>
                <a:sym typeface="Gill Sans" charset="0"/>
              </a:endParaRPr>
            </a:p>
          </p:txBody>
        </p:sp>
        <p:sp>
          <p:nvSpPr>
            <p:cNvPr id="49" name="Rectangle 11">
              <a:extLst>
                <a:ext uri="{FF2B5EF4-FFF2-40B4-BE49-F238E27FC236}">
                  <a16:creationId xmlns:a16="http://schemas.microsoft.com/office/drawing/2014/main" id="{40CD9EC1-134B-441C-82AB-B6CB9296EF66}"/>
                </a:ext>
              </a:extLst>
            </p:cNvPr>
            <p:cNvSpPr>
              <a:spLocks/>
            </p:cNvSpPr>
            <p:nvPr/>
          </p:nvSpPr>
          <p:spPr bwMode="auto">
            <a:xfrm>
              <a:off x="3836184" y="4497652"/>
              <a:ext cx="1104606" cy="269831"/>
            </a:xfrm>
            <a:prstGeom prst="rect">
              <a:avLst/>
            </a:prstGeom>
            <a:grpFill/>
            <a:ln>
              <a:noFill/>
            </a:ln>
          </p:spPr>
          <p:txBody>
            <a:bodyPr wrap="none" lIns="0" tIns="0" rIns="39949" bIns="0" anchor="ctr">
              <a:spAutoFit/>
            </a:bodyPr>
            <a:lstStyle/>
            <a:p>
              <a:pPr marL="39688" algn="ctr" eaLnBrk="1" hangingPunct="1">
                <a:defRPr/>
              </a:pPr>
              <a:r>
                <a:rPr lang="pl-PL" sz="1600" dirty="0">
                  <a:solidFill>
                    <a:schemeClr val="tx1"/>
                  </a:solidFill>
                  <a:latin typeface="Calibri"/>
                  <a:ea typeface="ＭＳ Ｐゴシック" charset="0"/>
                  <a:cs typeface="Calibri"/>
                  <a:sym typeface="Tahoma" charset="0"/>
                </a:rPr>
                <a:t>FACYLITACJE</a:t>
              </a:r>
            </a:p>
          </p:txBody>
        </p:sp>
      </p:grpSp>
      <p:grpSp>
        <p:nvGrpSpPr>
          <p:cNvPr id="50" name="Group 49">
            <a:extLst>
              <a:ext uri="{FF2B5EF4-FFF2-40B4-BE49-F238E27FC236}">
                <a16:creationId xmlns:a16="http://schemas.microsoft.com/office/drawing/2014/main" id="{8036833A-AA94-4B97-9522-0FF28B393138}"/>
              </a:ext>
            </a:extLst>
          </p:cNvPr>
          <p:cNvGrpSpPr/>
          <p:nvPr/>
        </p:nvGrpSpPr>
        <p:grpSpPr>
          <a:xfrm>
            <a:off x="6156176" y="5157192"/>
            <a:ext cx="1505168" cy="750952"/>
            <a:chOff x="3635896" y="4221088"/>
            <a:chExt cx="1505168" cy="822960"/>
          </a:xfrm>
          <a:solidFill>
            <a:srgbClr val="008000"/>
          </a:solidFill>
        </p:grpSpPr>
        <p:sp>
          <p:nvSpPr>
            <p:cNvPr id="51" name="Rounded Rectangle 50">
              <a:extLst>
                <a:ext uri="{FF2B5EF4-FFF2-40B4-BE49-F238E27FC236}">
                  <a16:creationId xmlns:a16="http://schemas.microsoft.com/office/drawing/2014/main" id="{0E068177-EA6A-41F9-87F3-B65D820D2EF9}"/>
                </a:ext>
              </a:extLst>
            </p:cNvPr>
            <p:cNvSpPr/>
            <p:nvPr/>
          </p:nvSpPr>
          <p:spPr bwMode="auto">
            <a:xfrm>
              <a:off x="3635896" y="4221088"/>
              <a:ext cx="1505168" cy="822960"/>
            </a:xfrm>
            <a:prstGeom prst="roundRect">
              <a:avLst/>
            </a:prstGeom>
            <a:grpFill/>
            <a:ln w="25400" cap="flat" cmpd="sng" algn="ctr">
              <a:solidFill>
                <a:srgbClr val="000000"/>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14300" prst="artDeco"/>
            </a:sp3d>
          </p:spPr>
          <p:txBody>
            <a:bodyPr/>
            <a:lstStyle/>
            <a:p>
              <a:pPr algn="ctr" eaLnBrk="1" hangingPunct="1">
                <a:defRPr/>
              </a:pPr>
              <a:endParaRPr lang="pl-PL" sz="1600">
                <a:latin typeface="Gill Sans" charset="0"/>
                <a:ea typeface="ヒラギノ角ゴ ProN W3" charset="0"/>
                <a:cs typeface="ヒラギノ角ゴ ProN W3" charset="0"/>
                <a:sym typeface="Gill Sans" charset="0"/>
              </a:endParaRPr>
            </a:p>
          </p:txBody>
        </p:sp>
        <p:sp>
          <p:nvSpPr>
            <p:cNvPr id="52" name="Rectangle 11">
              <a:extLst>
                <a:ext uri="{FF2B5EF4-FFF2-40B4-BE49-F238E27FC236}">
                  <a16:creationId xmlns:a16="http://schemas.microsoft.com/office/drawing/2014/main" id="{65CC2688-025D-41F4-B514-4C5FD10258A8}"/>
                </a:ext>
              </a:extLst>
            </p:cNvPr>
            <p:cNvSpPr>
              <a:spLocks/>
            </p:cNvSpPr>
            <p:nvPr/>
          </p:nvSpPr>
          <p:spPr bwMode="auto">
            <a:xfrm>
              <a:off x="3816021" y="4497652"/>
              <a:ext cx="1144937" cy="269831"/>
            </a:xfrm>
            <a:prstGeom prst="rect">
              <a:avLst/>
            </a:prstGeom>
            <a:grpFill/>
            <a:ln>
              <a:noFill/>
            </a:ln>
          </p:spPr>
          <p:txBody>
            <a:bodyPr wrap="none" lIns="0" tIns="0" rIns="39949" bIns="0" anchor="ctr">
              <a:spAutoFit/>
            </a:bodyPr>
            <a:lstStyle/>
            <a:p>
              <a:pPr marL="39688" algn="ctr" eaLnBrk="1" hangingPunct="1">
                <a:defRPr/>
              </a:pPr>
              <a:r>
                <a:rPr lang="pl-PL" sz="1600" dirty="0">
                  <a:solidFill>
                    <a:schemeClr val="tx1"/>
                  </a:solidFill>
                  <a:latin typeface="Calibri"/>
                  <a:ea typeface="ＭＳ Ｐゴシック" charset="0"/>
                  <a:cs typeface="Calibri"/>
                  <a:sym typeface="Tahoma" charset="0"/>
                </a:rPr>
                <a:t>NEGOCJACJE</a:t>
              </a:r>
            </a:p>
          </p:txBody>
        </p:sp>
      </p:gr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28B2411-3DC3-447C-9417-786FAB6458F2}"/>
              </a:ext>
            </a:extLst>
          </p:cNvPr>
          <p:cNvSpPr>
            <a:spLocks noGrp="1"/>
          </p:cNvSpPr>
          <p:nvPr>
            <p:ph type="title"/>
          </p:nvPr>
        </p:nvSpPr>
        <p:spPr/>
        <p:txBody>
          <a:bodyPr/>
          <a:lstStyle/>
          <a:p>
            <a:r>
              <a:rPr lang="pl-PL" dirty="0"/>
              <a:t>ARBITRAŻ</a:t>
            </a:r>
          </a:p>
        </p:txBody>
      </p:sp>
      <p:sp>
        <p:nvSpPr>
          <p:cNvPr id="3" name="Symbol zastępczy zawartości 2">
            <a:extLst>
              <a:ext uri="{FF2B5EF4-FFF2-40B4-BE49-F238E27FC236}">
                <a16:creationId xmlns:a16="http://schemas.microsoft.com/office/drawing/2014/main" id="{46DBACDE-12E0-4601-BE78-21EAA7662334}"/>
              </a:ext>
            </a:extLst>
          </p:cNvPr>
          <p:cNvSpPr>
            <a:spLocks noGrp="1"/>
          </p:cNvSpPr>
          <p:nvPr>
            <p:ph idx="1"/>
          </p:nvPr>
        </p:nvSpPr>
        <p:spPr/>
        <p:txBody>
          <a:bodyPr/>
          <a:lstStyle/>
          <a:p>
            <a:pPr marL="0" indent="0" algn="just">
              <a:buNone/>
            </a:pPr>
            <a:r>
              <a:rPr lang="pl-PL" sz="2400" b="1" dirty="0"/>
              <a:t>Sposób rozwiązywania konfliktów stosowany w sytuacji, gdy obie strony nie widzą możliwości jednogłośnego rozstrzygnięcia. Cechą charakterystyczną tej metody jest zwrócenie się do niezależnej instytucji o rozstrzygnięcie konfliktu. Istotne jest to, że obie strony muszą wyrazić zgodę na taki typ rozwiązania zaistniałego sporu. Stosowanie arbitrażu może przyśpieszyć rozwiązanie konfliktu</a:t>
            </a:r>
          </a:p>
        </p:txBody>
      </p:sp>
      <p:sp>
        <p:nvSpPr>
          <p:cNvPr id="4" name="Symbol zastępczy numeru slajdu 3">
            <a:extLst>
              <a:ext uri="{FF2B5EF4-FFF2-40B4-BE49-F238E27FC236}">
                <a16:creationId xmlns:a16="http://schemas.microsoft.com/office/drawing/2014/main" id="{66455112-32B1-40D1-806B-387F17FC3934}"/>
              </a:ext>
            </a:extLst>
          </p:cNvPr>
          <p:cNvSpPr>
            <a:spLocks noGrp="1"/>
          </p:cNvSpPr>
          <p:nvPr>
            <p:ph type="sldNum" sz="quarter" idx="10"/>
          </p:nvPr>
        </p:nvSpPr>
        <p:spPr/>
        <p:txBody>
          <a:bodyPr/>
          <a:lstStyle/>
          <a:p>
            <a:pPr>
              <a:defRPr/>
            </a:pPr>
            <a:fld id="{C33DC60D-48BD-4ADA-9CBF-0B8D0517EEC0}" type="slidenum">
              <a:rPr lang="en-US" altLang="pl-PL" smtClean="0"/>
              <a:pPr>
                <a:defRPr/>
              </a:pPr>
              <a:t>63</a:t>
            </a:fld>
            <a:endParaRPr lang="en-US" altLang="pl-PL"/>
          </a:p>
        </p:txBody>
      </p:sp>
    </p:spTree>
    <p:extLst>
      <p:ext uri="{BB962C8B-B14F-4D97-AF65-F5344CB8AC3E}">
        <p14:creationId xmlns:p14="http://schemas.microsoft.com/office/powerpoint/2010/main" val="632837140"/>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1D4DDA6-0EDB-4F68-95E6-866A8CD79A29}"/>
              </a:ext>
            </a:extLst>
          </p:cNvPr>
          <p:cNvSpPr>
            <a:spLocks noGrp="1"/>
          </p:cNvSpPr>
          <p:nvPr>
            <p:ph type="title"/>
          </p:nvPr>
        </p:nvSpPr>
        <p:spPr/>
        <p:txBody>
          <a:bodyPr/>
          <a:lstStyle/>
          <a:p>
            <a:r>
              <a:rPr lang="pl-PL" dirty="0"/>
              <a:t>ARBITER</a:t>
            </a:r>
          </a:p>
        </p:txBody>
      </p:sp>
      <p:sp>
        <p:nvSpPr>
          <p:cNvPr id="3" name="Symbol zastępczy zawartości 2">
            <a:extLst>
              <a:ext uri="{FF2B5EF4-FFF2-40B4-BE49-F238E27FC236}">
                <a16:creationId xmlns:a16="http://schemas.microsoft.com/office/drawing/2014/main" id="{32C38AB4-AB07-46A2-B764-3BB4315A1962}"/>
              </a:ext>
            </a:extLst>
          </p:cNvPr>
          <p:cNvSpPr>
            <a:spLocks noGrp="1"/>
          </p:cNvSpPr>
          <p:nvPr>
            <p:ph idx="1"/>
          </p:nvPr>
        </p:nvSpPr>
        <p:spPr/>
        <p:txBody>
          <a:bodyPr/>
          <a:lstStyle/>
          <a:p>
            <a:pPr marL="0" indent="0">
              <a:buNone/>
            </a:pPr>
            <a:r>
              <a:rPr lang="pl-PL" sz="2800" b="1" dirty="0"/>
              <a:t>Osoba będąca znawcą i autorytetem w danej dziedzinie. </a:t>
            </a:r>
          </a:p>
          <a:p>
            <a:pPr marL="0" indent="0">
              <a:buNone/>
            </a:pPr>
            <a:r>
              <a:rPr lang="pl-PL" sz="2800" b="1" dirty="0"/>
              <a:t>Na podstawie dowodów, bez udziału  i możliwości wpływania stron skonfliktowanych, rozstrzyga spór i narzuca swoje rozwiązanie </a:t>
            </a:r>
          </a:p>
        </p:txBody>
      </p:sp>
      <p:sp>
        <p:nvSpPr>
          <p:cNvPr id="4" name="Symbol zastępczy numeru slajdu 3">
            <a:extLst>
              <a:ext uri="{FF2B5EF4-FFF2-40B4-BE49-F238E27FC236}">
                <a16:creationId xmlns:a16="http://schemas.microsoft.com/office/drawing/2014/main" id="{9323E634-1ACC-4E52-8B69-8CE1CE081768}"/>
              </a:ext>
            </a:extLst>
          </p:cNvPr>
          <p:cNvSpPr>
            <a:spLocks noGrp="1"/>
          </p:cNvSpPr>
          <p:nvPr>
            <p:ph type="sldNum" sz="quarter" idx="10"/>
          </p:nvPr>
        </p:nvSpPr>
        <p:spPr/>
        <p:txBody>
          <a:bodyPr/>
          <a:lstStyle/>
          <a:p>
            <a:pPr>
              <a:defRPr/>
            </a:pPr>
            <a:fld id="{C33DC60D-48BD-4ADA-9CBF-0B8D0517EEC0}" type="slidenum">
              <a:rPr lang="en-US" altLang="pl-PL" smtClean="0"/>
              <a:pPr>
                <a:defRPr/>
              </a:pPr>
              <a:t>64</a:t>
            </a:fld>
            <a:endParaRPr lang="en-US" altLang="pl-PL"/>
          </a:p>
        </p:txBody>
      </p:sp>
    </p:spTree>
    <p:extLst>
      <p:ext uri="{BB962C8B-B14F-4D97-AF65-F5344CB8AC3E}">
        <p14:creationId xmlns:p14="http://schemas.microsoft.com/office/powerpoint/2010/main" val="1080503977"/>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5C99F23-11D2-4357-8FC8-DCF208A8C1DF}"/>
              </a:ext>
            </a:extLst>
          </p:cNvPr>
          <p:cNvSpPr>
            <a:spLocks noGrp="1"/>
          </p:cNvSpPr>
          <p:nvPr>
            <p:ph type="title"/>
          </p:nvPr>
        </p:nvSpPr>
        <p:spPr/>
        <p:txBody>
          <a:bodyPr/>
          <a:lstStyle/>
          <a:p>
            <a:r>
              <a:rPr lang="pl-PL" dirty="0"/>
              <a:t>MEDIACJE</a:t>
            </a:r>
          </a:p>
        </p:txBody>
      </p:sp>
      <p:sp>
        <p:nvSpPr>
          <p:cNvPr id="3" name="Symbol zastępczy zawartości 2">
            <a:extLst>
              <a:ext uri="{FF2B5EF4-FFF2-40B4-BE49-F238E27FC236}">
                <a16:creationId xmlns:a16="http://schemas.microsoft.com/office/drawing/2014/main" id="{D94802DF-9057-4BDD-9454-82D8DD75E95F}"/>
              </a:ext>
            </a:extLst>
          </p:cNvPr>
          <p:cNvSpPr>
            <a:spLocks noGrp="1"/>
          </p:cNvSpPr>
          <p:nvPr>
            <p:ph idx="1"/>
          </p:nvPr>
        </p:nvSpPr>
        <p:spPr/>
        <p:txBody>
          <a:bodyPr/>
          <a:lstStyle/>
          <a:p>
            <a:pPr marL="0" indent="0">
              <a:buNone/>
            </a:pPr>
            <a:r>
              <a:rPr lang="pl-PL" sz="2400" b="1" dirty="0"/>
              <a:t>Sposób na wypracowanie satysfakcjonującego strony rozwiązania sporu na drodze dobrowolnych, poufnych rozmów.</a:t>
            </a:r>
          </a:p>
          <a:p>
            <a:pPr marL="0" indent="0">
              <a:buNone/>
            </a:pPr>
            <a:r>
              <a:rPr lang="pl-PL" sz="2400" b="1" dirty="0"/>
              <a:t> Mediator w czasie trwania mediacji wspiera komunikację, łagodzi napięcia i stres, pomaga w osiągnięciu porozumienia. </a:t>
            </a:r>
          </a:p>
        </p:txBody>
      </p:sp>
      <p:sp>
        <p:nvSpPr>
          <p:cNvPr id="4" name="Symbol zastępczy numeru slajdu 3">
            <a:extLst>
              <a:ext uri="{FF2B5EF4-FFF2-40B4-BE49-F238E27FC236}">
                <a16:creationId xmlns:a16="http://schemas.microsoft.com/office/drawing/2014/main" id="{2971DAC2-F790-4E14-A63F-037E6E9FBD80}"/>
              </a:ext>
            </a:extLst>
          </p:cNvPr>
          <p:cNvSpPr>
            <a:spLocks noGrp="1"/>
          </p:cNvSpPr>
          <p:nvPr>
            <p:ph type="sldNum" sz="quarter" idx="10"/>
          </p:nvPr>
        </p:nvSpPr>
        <p:spPr/>
        <p:txBody>
          <a:bodyPr/>
          <a:lstStyle/>
          <a:p>
            <a:pPr>
              <a:defRPr/>
            </a:pPr>
            <a:fld id="{C33DC60D-48BD-4ADA-9CBF-0B8D0517EEC0}" type="slidenum">
              <a:rPr lang="en-US" altLang="pl-PL" smtClean="0"/>
              <a:pPr>
                <a:defRPr/>
              </a:pPr>
              <a:t>65</a:t>
            </a:fld>
            <a:endParaRPr lang="en-US" altLang="pl-PL"/>
          </a:p>
        </p:txBody>
      </p:sp>
    </p:spTree>
    <p:extLst>
      <p:ext uri="{BB962C8B-B14F-4D97-AF65-F5344CB8AC3E}">
        <p14:creationId xmlns:p14="http://schemas.microsoft.com/office/powerpoint/2010/main" val="3344146546"/>
      </p:ext>
    </p:extLst>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ytuł 1">
            <a:extLst>
              <a:ext uri="{FF2B5EF4-FFF2-40B4-BE49-F238E27FC236}">
                <a16:creationId xmlns:a16="http://schemas.microsoft.com/office/drawing/2014/main" id="{CC7D4D03-02C6-4ABF-A211-0B2EF3663D34}"/>
              </a:ext>
            </a:extLst>
          </p:cNvPr>
          <p:cNvSpPr>
            <a:spLocks noGrp="1" noChangeArrowheads="1"/>
          </p:cNvSpPr>
          <p:nvPr>
            <p:ph type="title"/>
          </p:nvPr>
        </p:nvSpPr>
        <p:spPr/>
        <p:txBody>
          <a:bodyPr/>
          <a:lstStyle/>
          <a:p>
            <a:r>
              <a:rPr lang="pl-PL" altLang="pl-PL"/>
              <a:t>FACYLITACJE</a:t>
            </a:r>
          </a:p>
        </p:txBody>
      </p:sp>
      <p:sp>
        <p:nvSpPr>
          <p:cNvPr id="138243" name="Symbol zastępczy zawartości 2">
            <a:extLst>
              <a:ext uri="{FF2B5EF4-FFF2-40B4-BE49-F238E27FC236}">
                <a16:creationId xmlns:a16="http://schemas.microsoft.com/office/drawing/2014/main" id="{D6299B0F-1F3F-4018-A6BB-FF3871535592}"/>
              </a:ext>
            </a:extLst>
          </p:cNvPr>
          <p:cNvSpPr>
            <a:spLocks noGrp="1" noChangeArrowheads="1"/>
          </p:cNvSpPr>
          <p:nvPr>
            <p:ph idx="1"/>
          </p:nvPr>
        </p:nvSpPr>
        <p:spPr/>
        <p:txBody>
          <a:bodyPr/>
          <a:lstStyle/>
          <a:p>
            <a:pPr marL="0" indent="0" algn="just">
              <a:buNone/>
            </a:pPr>
            <a:r>
              <a:rPr lang="pl-PL" altLang="pl-PL" sz="2400" b="1" dirty="0"/>
              <a:t>To proces, w którym neutralna osoba  - </a:t>
            </a:r>
            <a:r>
              <a:rPr lang="pl-PL" altLang="pl-PL" sz="2400" b="1" dirty="0" err="1"/>
              <a:t>facylitator</a:t>
            </a:r>
            <a:r>
              <a:rPr lang="pl-PL" altLang="pl-PL" sz="2400" b="1" dirty="0"/>
              <a:t> - zwiększa efektywność pracy grupy w realizacji zamierzonych celów. Podstawowym założeniem jest pomoc grupie w znalezieniu ich własnych odpowiedzi na stawiane pytania lub rozwiązań dla określonych wyzwań. Proces facylitacji ma spowodować, że praca grupy będzie maksymalnie efektywna i zakończy się sukcesem, ale efekty wypracuje grupa, a </a:t>
            </a:r>
            <a:r>
              <a:rPr lang="pl-PL" altLang="pl-PL" sz="2400" b="1" dirty="0" err="1"/>
              <a:t>facylitator</a:t>
            </a:r>
            <a:r>
              <a:rPr lang="pl-PL" altLang="pl-PL" sz="2400" b="1" dirty="0"/>
              <a:t> pomoże im uporządkować sposób pracy. </a:t>
            </a:r>
          </a:p>
        </p:txBody>
      </p:sp>
      <p:sp>
        <p:nvSpPr>
          <p:cNvPr id="138244" name="Symbol zastępczy numeru slajdu 3">
            <a:extLst>
              <a:ext uri="{FF2B5EF4-FFF2-40B4-BE49-F238E27FC236}">
                <a16:creationId xmlns:a16="http://schemas.microsoft.com/office/drawing/2014/main" id="{C66FD9EC-09DC-4DDD-A47E-F378D3270AEC}"/>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D4C34817-090B-4C28-9C26-FACCCEA55C44}"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66</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DAA00C3-5775-4E47-A255-66D16E76EAA3}"/>
              </a:ext>
            </a:extLst>
          </p:cNvPr>
          <p:cNvSpPr>
            <a:spLocks noGrp="1"/>
          </p:cNvSpPr>
          <p:nvPr>
            <p:ph type="title"/>
          </p:nvPr>
        </p:nvSpPr>
        <p:spPr/>
        <p:txBody>
          <a:bodyPr/>
          <a:lstStyle/>
          <a:p>
            <a:r>
              <a:rPr lang="pl-PL" dirty="0"/>
              <a:t>Uwaga na przeszkody m.in.</a:t>
            </a:r>
          </a:p>
        </p:txBody>
      </p:sp>
      <p:sp>
        <p:nvSpPr>
          <p:cNvPr id="3" name="Symbol zastępczy zawartości 2">
            <a:extLst>
              <a:ext uri="{FF2B5EF4-FFF2-40B4-BE49-F238E27FC236}">
                <a16:creationId xmlns:a16="http://schemas.microsoft.com/office/drawing/2014/main" id="{C0C23F86-7DC1-4D81-B00D-96839148A779}"/>
              </a:ext>
            </a:extLst>
          </p:cNvPr>
          <p:cNvSpPr>
            <a:spLocks noGrp="1"/>
          </p:cNvSpPr>
          <p:nvPr>
            <p:ph idx="1"/>
          </p:nvPr>
        </p:nvSpPr>
        <p:spPr/>
        <p:txBody>
          <a:bodyPr/>
          <a:lstStyle/>
          <a:p>
            <a:r>
              <a:rPr lang="pl-PL" sz="2800" b="1" dirty="0"/>
              <a:t>Trudności organizacyjne</a:t>
            </a:r>
          </a:p>
          <a:p>
            <a:r>
              <a:rPr lang="pl-PL" sz="2800" b="1" dirty="0"/>
              <a:t>Brak doświadczenia</a:t>
            </a:r>
          </a:p>
          <a:p>
            <a:r>
              <a:rPr lang="pl-PL" sz="2800" b="1" dirty="0"/>
              <a:t>Presja czasu</a:t>
            </a:r>
          </a:p>
          <a:p>
            <a:r>
              <a:rPr lang="pl-PL" sz="2800" b="1" dirty="0"/>
              <a:t>Brak lub niedostatek dobrej woli stron biorących udział w konflikcie</a:t>
            </a:r>
          </a:p>
          <a:p>
            <a:pPr marL="0" indent="0">
              <a:buNone/>
            </a:pPr>
            <a:endParaRPr lang="pl-PL" dirty="0"/>
          </a:p>
        </p:txBody>
      </p:sp>
      <p:sp>
        <p:nvSpPr>
          <p:cNvPr id="4" name="Symbol zastępczy numeru slajdu 3">
            <a:extLst>
              <a:ext uri="{FF2B5EF4-FFF2-40B4-BE49-F238E27FC236}">
                <a16:creationId xmlns:a16="http://schemas.microsoft.com/office/drawing/2014/main" id="{EF96DDF3-B9C1-4FCB-8A1B-444765F2D822}"/>
              </a:ext>
            </a:extLst>
          </p:cNvPr>
          <p:cNvSpPr>
            <a:spLocks noGrp="1"/>
          </p:cNvSpPr>
          <p:nvPr>
            <p:ph type="sldNum" sz="quarter" idx="10"/>
          </p:nvPr>
        </p:nvSpPr>
        <p:spPr/>
        <p:txBody>
          <a:bodyPr/>
          <a:lstStyle/>
          <a:p>
            <a:pPr>
              <a:defRPr/>
            </a:pPr>
            <a:fld id="{C33DC60D-48BD-4ADA-9CBF-0B8D0517EEC0}" type="slidenum">
              <a:rPr lang="en-US" altLang="pl-PL" smtClean="0"/>
              <a:pPr>
                <a:defRPr/>
              </a:pPr>
              <a:t>67</a:t>
            </a:fld>
            <a:endParaRPr lang="en-US" altLang="pl-PL"/>
          </a:p>
        </p:txBody>
      </p:sp>
    </p:spTree>
    <p:extLst>
      <p:ext uri="{BB962C8B-B14F-4D97-AF65-F5344CB8AC3E}">
        <p14:creationId xmlns:p14="http://schemas.microsoft.com/office/powerpoint/2010/main" val="2641165512"/>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EE83C6C-BDAE-B746-047F-25E60AD4AEED}"/>
              </a:ext>
            </a:extLst>
          </p:cNvPr>
          <p:cNvSpPr>
            <a:spLocks noGrp="1"/>
          </p:cNvSpPr>
          <p:nvPr>
            <p:ph type="title"/>
          </p:nvPr>
        </p:nvSpPr>
        <p:spPr/>
        <p:txBody>
          <a:bodyPr/>
          <a:lstStyle/>
          <a:p>
            <a:r>
              <a:rPr lang="pl-PL" sz="4000" dirty="0"/>
              <a:t>ZŁOTE ZASADY – rozwiązywania konfliktów</a:t>
            </a:r>
          </a:p>
        </p:txBody>
      </p:sp>
      <p:sp>
        <p:nvSpPr>
          <p:cNvPr id="3" name="Symbol zastępczy zawartości 2">
            <a:extLst>
              <a:ext uri="{FF2B5EF4-FFF2-40B4-BE49-F238E27FC236}">
                <a16:creationId xmlns:a16="http://schemas.microsoft.com/office/drawing/2014/main" id="{C5D22ACF-2561-9A84-B0A9-C3CAE5EF9A31}"/>
              </a:ext>
            </a:extLst>
          </p:cNvPr>
          <p:cNvSpPr>
            <a:spLocks noGrp="1"/>
          </p:cNvSpPr>
          <p:nvPr>
            <p:ph idx="1"/>
          </p:nvPr>
        </p:nvSpPr>
        <p:spPr>
          <a:xfrm>
            <a:off x="739775" y="2564904"/>
            <a:ext cx="7648649" cy="3472359"/>
          </a:xfrm>
        </p:spPr>
        <p:txBody>
          <a:bodyPr/>
          <a:lstStyle/>
          <a:p>
            <a:r>
              <a:rPr lang="pl-PL" b="1" dirty="0"/>
              <a:t>Nie bagatelizuj istnienia problemu. Musisz poznać jego przyczynę, bo tylko wtedy możesz skutecznie rozwiązać problem </a:t>
            </a:r>
          </a:p>
          <a:p>
            <a:r>
              <a:rPr lang="pl-PL" b="1" dirty="0"/>
              <a:t>Staraj się być obiektywnym </a:t>
            </a:r>
          </a:p>
          <a:p>
            <a:r>
              <a:rPr lang="pl-PL" b="1" dirty="0"/>
              <a:t>Okazuj szacunek dla drugiej strony konfliktu</a:t>
            </a:r>
          </a:p>
          <a:p>
            <a:r>
              <a:rPr lang="pl-PL" b="1" dirty="0"/>
              <a:t>Odnoś się z grzecznością, unikaj agresji</a:t>
            </a:r>
          </a:p>
          <a:p>
            <a:r>
              <a:rPr lang="pl-PL" b="1" dirty="0"/>
              <a:t>Wyrażaj swoje opinie i konstruktywną krytykę</a:t>
            </a:r>
          </a:p>
        </p:txBody>
      </p:sp>
      <p:sp>
        <p:nvSpPr>
          <p:cNvPr id="4" name="Symbol zastępczy numeru slajdu 3">
            <a:extLst>
              <a:ext uri="{FF2B5EF4-FFF2-40B4-BE49-F238E27FC236}">
                <a16:creationId xmlns:a16="http://schemas.microsoft.com/office/drawing/2014/main" id="{1B595683-63B1-E34C-0358-4A7275122671}"/>
              </a:ext>
            </a:extLst>
          </p:cNvPr>
          <p:cNvSpPr>
            <a:spLocks noGrp="1"/>
          </p:cNvSpPr>
          <p:nvPr>
            <p:ph type="sldNum" sz="quarter" idx="10"/>
          </p:nvPr>
        </p:nvSpPr>
        <p:spPr/>
        <p:txBody>
          <a:bodyPr/>
          <a:lstStyle/>
          <a:p>
            <a:pPr>
              <a:defRPr/>
            </a:pPr>
            <a:fld id="{C33DC60D-48BD-4ADA-9CBF-0B8D0517EEC0}" type="slidenum">
              <a:rPr lang="en-US" altLang="pl-PL" smtClean="0"/>
              <a:pPr>
                <a:defRPr/>
              </a:pPr>
              <a:t>68</a:t>
            </a:fld>
            <a:endParaRPr lang="en-US" altLang="pl-PL"/>
          </a:p>
        </p:txBody>
      </p:sp>
    </p:spTree>
    <p:extLst>
      <p:ext uri="{BB962C8B-B14F-4D97-AF65-F5344CB8AC3E}">
        <p14:creationId xmlns:p14="http://schemas.microsoft.com/office/powerpoint/2010/main" val="672611758"/>
      </p:ext>
    </p:extLst>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75CEF8A-4EA5-6909-5847-CC8C3B25A9DE}"/>
              </a:ext>
            </a:extLst>
          </p:cNvPr>
          <p:cNvSpPr>
            <a:spLocks noGrp="1"/>
          </p:cNvSpPr>
          <p:nvPr>
            <p:ph type="title"/>
          </p:nvPr>
        </p:nvSpPr>
        <p:spPr/>
        <p:txBody>
          <a:bodyPr/>
          <a:lstStyle/>
          <a:p>
            <a:r>
              <a:rPr lang="pl-PL" sz="4000" dirty="0"/>
              <a:t>ZŁOTE ZASADY – podstawowe/ważne/ -  -  ROZWIĄZYWANIA KONFLIKTÓW</a:t>
            </a:r>
          </a:p>
        </p:txBody>
      </p:sp>
      <p:sp>
        <p:nvSpPr>
          <p:cNvPr id="3" name="Symbol zastępczy zawartości 2">
            <a:extLst>
              <a:ext uri="{FF2B5EF4-FFF2-40B4-BE49-F238E27FC236}">
                <a16:creationId xmlns:a16="http://schemas.microsoft.com/office/drawing/2014/main" id="{9338FE3A-4810-09C9-CB8A-E0B40F471CEB}"/>
              </a:ext>
            </a:extLst>
          </p:cNvPr>
          <p:cNvSpPr>
            <a:spLocks noGrp="1"/>
          </p:cNvSpPr>
          <p:nvPr>
            <p:ph idx="1"/>
          </p:nvPr>
        </p:nvSpPr>
        <p:spPr/>
        <p:txBody>
          <a:bodyPr/>
          <a:lstStyle/>
          <a:p>
            <a:r>
              <a:rPr lang="pl-PL" sz="2400" b="1" dirty="0"/>
              <a:t>Wykaż empatię , spróbuj zrozumieć stanowisko drugiej strony</a:t>
            </a:r>
          </a:p>
          <a:p>
            <a:r>
              <a:rPr lang="pl-PL" sz="2400" b="1" dirty="0"/>
              <a:t>Słuchaj aktywnie i ze zrozumieniem</a:t>
            </a:r>
          </a:p>
          <a:p>
            <a:r>
              <a:rPr lang="pl-PL" sz="2400" b="1" dirty="0"/>
              <a:t>Bądź asertywny i elastyczny</a:t>
            </a:r>
          </a:p>
          <a:p>
            <a:r>
              <a:rPr lang="pl-PL" sz="2400" b="1" dirty="0"/>
              <a:t>Rozważ różne scenariusze rozwiązania problemu</a:t>
            </a:r>
          </a:p>
          <a:p>
            <a:endParaRPr lang="pl-PL" dirty="0"/>
          </a:p>
        </p:txBody>
      </p:sp>
      <p:sp>
        <p:nvSpPr>
          <p:cNvPr id="4" name="Symbol zastępczy numeru slajdu 3">
            <a:extLst>
              <a:ext uri="{FF2B5EF4-FFF2-40B4-BE49-F238E27FC236}">
                <a16:creationId xmlns:a16="http://schemas.microsoft.com/office/drawing/2014/main" id="{A589C9AC-826F-D349-9EE4-A44E990071B3}"/>
              </a:ext>
            </a:extLst>
          </p:cNvPr>
          <p:cNvSpPr>
            <a:spLocks noGrp="1"/>
          </p:cNvSpPr>
          <p:nvPr>
            <p:ph type="sldNum" sz="quarter" idx="10"/>
          </p:nvPr>
        </p:nvSpPr>
        <p:spPr/>
        <p:txBody>
          <a:bodyPr/>
          <a:lstStyle/>
          <a:p>
            <a:pPr>
              <a:defRPr/>
            </a:pPr>
            <a:fld id="{C33DC60D-48BD-4ADA-9CBF-0B8D0517EEC0}" type="slidenum">
              <a:rPr lang="en-US" altLang="pl-PL" smtClean="0"/>
              <a:pPr>
                <a:defRPr/>
              </a:pPr>
              <a:t>69</a:t>
            </a:fld>
            <a:endParaRPr lang="en-US" altLang="pl-PL"/>
          </a:p>
        </p:txBody>
      </p:sp>
    </p:spTree>
    <p:extLst>
      <p:ext uri="{BB962C8B-B14F-4D97-AF65-F5344CB8AC3E}">
        <p14:creationId xmlns:p14="http://schemas.microsoft.com/office/powerpoint/2010/main" val="292495383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ytuł 1">
            <a:extLst>
              <a:ext uri="{FF2B5EF4-FFF2-40B4-BE49-F238E27FC236}">
                <a16:creationId xmlns:a16="http://schemas.microsoft.com/office/drawing/2014/main" id="{4B822F71-22E6-481C-B719-9F692B2E4AF1}"/>
              </a:ext>
            </a:extLst>
          </p:cNvPr>
          <p:cNvSpPr>
            <a:spLocks noGrp="1" noChangeArrowheads="1"/>
          </p:cNvSpPr>
          <p:nvPr>
            <p:ph type="title"/>
          </p:nvPr>
        </p:nvSpPr>
        <p:spPr/>
        <p:txBody>
          <a:bodyPr/>
          <a:lstStyle/>
          <a:p>
            <a:r>
              <a:rPr lang="pl-PL" altLang="pl-PL"/>
              <a:t>Interesy, potrzeby, korzyści – jak analizowac?</a:t>
            </a:r>
          </a:p>
        </p:txBody>
      </p:sp>
      <p:sp>
        <p:nvSpPr>
          <p:cNvPr id="108547" name="Symbol zastępczy zawartości 2">
            <a:extLst>
              <a:ext uri="{FF2B5EF4-FFF2-40B4-BE49-F238E27FC236}">
                <a16:creationId xmlns:a16="http://schemas.microsoft.com/office/drawing/2014/main" id="{6EAC8033-DD30-419A-BABF-0F634A9FC3CE}"/>
              </a:ext>
            </a:extLst>
          </p:cNvPr>
          <p:cNvSpPr>
            <a:spLocks noGrp="1" noChangeArrowheads="1"/>
          </p:cNvSpPr>
          <p:nvPr>
            <p:ph idx="1"/>
          </p:nvPr>
        </p:nvSpPr>
        <p:spPr/>
        <p:txBody>
          <a:bodyPr/>
          <a:lstStyle/>
          <a:p>
            <a:r>
              <a:rPr lang="pl-PL" altLang="pl-PL" b="1"/>
              <a:t>Nie zawężać „problemu” do kwestii krótkoterminowej</a:t>
            </a:r>
          </a:p>
          <a:p>
            <a:r>
              <a:rPr lang="pl-PL" altLang="pl-PL" b="1"/>
              <a:t>brać pod uwagę złożone, różne , odmienne emocje stron</a:t>
            </a:r>
          </a:p>
          <a:p>
            <a:r>
              <a:rPr lang="pl-PL" altLang="pl-PL" b="1"/>
              <a:t>analizować pod względem zwyczajowych potrzeb stron</a:t>
            </a:r>
          </a:p>
          <a:p>
            <a:r>
              <a:rPr lang="pl-PL" altLang="pl-PL" b="1"/>
              <a:t>analizować  pod względem rzeczowych potrzeb stron </a:t>
            </a:r>
          </a:p>
          <a:p>
            <a:r>
              <a:rPr lang="pl-PL" altLang="pl-PL" b="1"/>
              <a:t>analizować pod względem potrzeb psychologicznych</a:t>
            </a:r>
          </a:p>
          <a:p>
            <a:r>
              <a:rPr lang="pl-PL" altLang="pl-PL" b="1"/>
              <a:t>analizować pod kątem potrzeb formalnych </a:t>
            </a:r>
          </a:p>
        </p:txBody>
      </p:sp>
      <p:sp>
        <p:nvSpPr>
          <p:cNvPr id="108548" name="Symbol zastępczy numeru slajdu 3">
            <a:extLst>
              <a:ext uri="{FF2B5EF4-FFF2-40B4-BE49-F238E27FC236}">
                <a16:creationId xmlns:a16="http://schemas.microsoft.com/office/drawing/2014/main" id="{3CB0627C-AE08-4F60-B90F-4D343E80F3B2}"/>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98941514-5CD1-4F08-B706-4A901C7D6A46}"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7</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C6C810E-9CAD-7F27-7F5F-A91BE0FBBF9B}"/>
              </a:ext>
            </a:extLst>
          </p:cNvPr>
          <p:cNvSpPr>
            <a:spLocks noGrp="1"/>
          </p:cNvSpPr>
          <p:nvPr>
            <p:ph type="title"/>
          </p:nvPr>
        </p:nvSpPr>
        <p:spPr/>
        <p:txBody>
          <a:bodyPr/>
          <a:lstStyle/>
          <a:p>
            <a:r>
              <a:rPr lang="pl-PL" sz="4000" dirty="0"/>
              <a:t>ZŁOTE ZASADY – podstawowe/ważne/ -  -  ROZWIĄZYWANIA KONFLIKTÓW</a:t>
            </a:r>
          </a:p>
        </p:txBody>
      </p:sp>
      <p:sp>
        <p:nvSpPr>
          <p:cNvPr id="3" name="Symbol zastępczy zawartości 2">
            <a:extLst>
              <a:ext uri="{FF2B5EF4-FFF2-40B4-BE49-F238E27FC236}">
                <a16:creationId xmlns:a16="http://schemas.microsoft.com/office/drawing/2014/main" id="{30D3B7AB-D7EA-2959-2FFA-295747F109CB}"/>
              </a:ext>
            </a:extLst>
          </p:cNvPr>
          <p:cNvSpPr>
            <a:spLocks noGrp="1"/>
          </p:cNvSpPr>
          <p:nvPr>
            <p:ph idx="1"/>
          </p:nvPr>
        </p:nvSpPr>
        <p:spPr>
          <a:xfrm>
            <a:off x="683568" y="2420887"/>
            <a:ext cx="7560840" cy="3384377"/>
          </a:xfrm>
        </p:spPr>
        <p:txBody>
          <a:bodyPr/>
          <a:lstStyle/>
          <a:p>
            <a:pPr marL="0" indent="0" algn="just">
              <a:buNone/>
            </a:pPr>
            <a:r>
              <a:rPr lang="pl-PL" sz="2400" dirty="0"/>
              <a:t>Kiedy już ustalisz źródło problemu, skoncentruj się na rozstrzygnięciu konfliktu – najważniejszym etapie dla pozytywnego zakończenia sporu</a:t>
            </a:r>
          </a:p>
          <a:p>
            <a:pPr marL="0" indent="0" algn="just">
              <a:buNone/>
            </a:pPr>
            <a:r>
              <a:rPr lang="pl-PL" sz="2400" b="1" dirty="0">
                <a:solidFill>
                  <a:srgbClr val="0000CC"/>
                </a:solidFill>
              </a:rPr>
              <a:t>PAMIĘTAJ!  </a:t>
            </a:r>
            <a:r>
              <a:rPr lang="pl-PL" sz="2400" b="1" dirty="0"/>
              <a:t>– rozwiązania muszą koncentrować się na zdefiniowaniu zmian w zachowaniu dwóch stron, a nie tylko jednej,  tej, która powoduje problem.</a:t>
            </a:r>
          </a:p>
        </p:txBody>
      </p:sp>
      <p:sp>
        <p:nvSpPr>
          <p:cNvPr id="4" name="Symbol zastępczy numeru slajdu 3">
            <a:extLst>
              <a:ext uri="{FF2B5EF4-FFF2-40B4-BE49-F238E27FC236}">
                <a16:creationId xmlns:a16="http://schemas.microsoft.com/office/drawing/2014/main" id="{427DD3A7-158F-E793-1CF4-8C92AC313E8F}"/>
              </a:ext>
            </a:extLst>
          </p:cNvPr>
          <p:cNvSpPr>
            <a:spLocks noGrp="1"/>
          </p:cNvSpPr>
          <p:nvPr>
            <p:ph type="sldNum" sz="quarter" idx="10"/>
          </p:nvPr>
        </p:nvSpPr>
        <p:spPr/>
        <p:txBody>
          <a:bodyPr/>
          <a:lstStyle/>
          <a:p>
            <a:pPr>
              <a:defRPr/>
            </a:pPr>
            <a:fld id="{C33DC60D-48BD-4ADA-9CBF-0B8D0517EEC0}" type="slidenum">
              <a:rPr lang="en-US" altLang="pl-PL" smtClean="0"/>
              <a:pPr>
                <a:defRPr/>
              </a:pPr>
              <a:t>70</a:t>
            </a:fld>
            <a:endParaRPr lang="en-US" altLang="pl-PL"/>
          </a:p>
        </p:txBody>
      </p:sp>
    </p:spTree>
    <p:extLst>
      <p:ext uri="{BB962C8B-B14F-4D97-AF65-F5344CB8AC3E}">
        <p14:creationId xmlns:p14="http://schemas.microsoft.com/office/powerpoint/2010/main" val="1557980332"/>
      </p:ext>
    </p:extLst>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43A6BE-B05B-FFDD-B66E-81A46DE6F72E}"/>
              </a:ext>
            </a:extLst>
          </p:cNvPr>
          <p:cNvSpPr>
            <a:spLocks noGrp="1"/>
          </p:cNvSpPr>
          <p:nvPr>
            <p:ph type="title"/>
          </p:nvPr>
        </p:nvSpPr>
        <p:spPr/>
        <p:txBody>
          <a:bodyPr/>
          <a:lstStyle/>
          <a:p>
            <a:r>
              <a:rPr lang="pl-PL" dirty="0"/>
              <a:t>CEL ?</a:t>
            </a:r>
          </a:p>
        </p:txBody>
      </p:sp>
      <p:sp>
        <p:nvSpPr>
          <p:cNvPr id="3" name="Symbol zastępczy zawartości 2">
            <a:extLst>
              <a:ext uri="{FF2B5EF4-FFF2-40B4-BE49-F238E27FC236}">
                <a16:creationId xmlns:a16="http://schemas.microsoft.com/office/drawing/2014/main" id="{A3F1BE67-0981-B834-9874-A420486CC791}"/>
              </a:ext>
            </a:extLst>
          </p:cNvPr>
          <p:cNvSpPr>
            <a:spLocks noGrp="1"/>
          </p:cNvSpPr>
          <p:nvPr>
            <p:ph idx="1"/>
          </p:nvPr>
        </p:nvSpPr>
        <p:spPr/>
        <p:txBody>
          <a:bodyPr/>
          <a:lstStyle/>
          <a:p>
            <a:pPr marL="0" indent="0" algn="ctr">
              <a:buNone/>
            </a:pPr>
            <a:r>
              <a:rPr lang="pl-PL" sz="3200" b="1" dirty="0">
                <a:solidFill>
                  <a:srgbClr val="0000CC"/>
                </a:solidFill>
              </a:rPr>
              <a:t>Celem powinno być przekształcenie </a:t>
            </a:r>
          </a:p>
          <a:p>
            <a:pPr marL="0" indent="0" algn="ctr">
              <a:buNone/>
            </a:pPr>
            <a:r>
              <a:rPr lang="pl-PL" sz="3200" b="1" dirty="0">
                <a:solidFill>
                  <a:srgbClr val="0000CC"/>
                </a:solidFill>
              </a:rPr>
              <a:t>konfliktu </a:t>
            </a:r>
          </a:p>
          <a:p>
            <a:pPr marL="0" indent="0" algn="just">
              <a:buNone/>
            </a:pPr>
            <a:endParaRPr lang="pl-PL" sz="3200" b="1" dirty="0">
              <a:solidFill>
                <a:srgbClr val="0000CC"/>
              </a:solidFill>
            </a:endParaRPr>
          </a:p>
          <a:p>
            <a:pPr marL="0" indent="0" algn="ctr">
              <a:buNone/>
            </a:pPr>
            <a:r>
              <a:rPr lang="pl-PL" sz="3200" b="1" dirty="0">
                <a:solidFill>
                  <a:srgbClr val="0000CC"/>
                </a:solidFill>
              </a:rPr>
              <a:t>we współpracę </a:t>
            </a:r>
          </a:p>
          <a:p>
            <a:endParaRPr lang="pl-PL" dirty="0"/>
          </a:p>
        </p:txBody>
      </p:sp>
      <p:sp>
        <p:nvSpPr>
          <p:cNvPr id="4" name="Symbol zastępczy numeru slajdu 3">
            <a:extLst>
              <a:ext uri="{FF2B5EF4-FFF2-40B4-BE49-F238E27FC236}">
                <a16:creationId xmlns:a16="http://schemas.microsoft.com/office/drawing/2014/main" id="{FFA70592-C900-76A2-2389-15DF8DD1EFA7}"/>
              </a:ext>
            </a:extLst>
          </p:cNvPr>
          <p:cNvSpPr>
            <a:spLocks noGrp="1"/>
          </p:cNvSpPr>
          <p:nvPr>
            <p:ph type="sldNum" sz="quarter" idx="10"/>
          </p:nvPr>
        </p:nvSpPr>
        <p:spPr/>
        <p:txBody>
          <a:bodyPr/>
          <a:lstStyle/>
          <a:p>
            <a:pPr>
              <a:defRPr/>
            </a:pPr>
            <a:fld id="{C33DC60D-48BD-4ADA-9CBF-0B8D0517EEC0}" type="slidenum">
              <a:rPr lang="en-US" altLang="pl-PL" smtClean="0"/>
              <a:pPr>
                <a:defRPr/>
              </a:pPr>
              <a:t>71</a:t>
            </a:fld>
            <a:endParaRPr lang="en-US" altLang="pl-PL"/>
          </a:p>
        </p:txBody>
      </p:sp>
      <p:sp>
        <p:nvSpPr>
          <p:cNvPr id="5" name="Błyskawica 4">
            <a:extLst>
              <a:ext uri="{FF2B5EF4-FFF2-40B4-BE49-F238E27FC236}">
                <a16:creationId xmlns:a16="http://schemas.microsoft.com/office/drawing/2014/main" id="{409EE1A6-AED3-24D7-31A6-1692E4A15ECE}"/>
              </a:ext>
            </a:extLst>
          </p:cNvPr>
          <p:cNvSpPr/>
          <p:nvPr/>
        </p:nvSpPr>
        <p:spPr bwMode="auto">
          <a:xfrm>
            <a:off x="2555776" y="3356992"/>
            <a:ext cx="914400" cy="914400"/>
          </a:xfrm>
          <a:prstGeom prst="lightningBolt">
            <a:avLst/>
          </a:prstGeom>
          <a:solidFill>
            <a:schemeClr val="accent1"/>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pl-PL"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6" name="Słoneczko 5">
            <a:extLst>
              <a:ext uri="{FF2B5EF4-FFF2-40B4-BE49-F238E27FC236}">
                <a16:creationId xmlns:a16="http://schemas.microsoft.com/office/drawing/2014/main" id="{E379FCD1-CCE2-7E86-0083-1ECEA72E6980}"/>
              </a:ext>
            </a:extLst>
          </p:cNvPr>
          <p:cNvSpPr/>
          <p:nvPr/>
        </p:nvSpPr>
        <p:spPr bwMode="auto">
          <a:xfrm>
            <a:off x="6372200" y="4725144"/>
            <a:ext cx="914400" cy="914400"/>
          </a:xfrm>
          <a:prstGeom prst="sun">
            <a:avLst/>
          </a:prstGeom>
          <a:solidFill>
            <a:schemeClr val="accent1"/>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pl-PL"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Tree>
    <p:extLst>
      <p:ext uri="{BB962C8B-B14F-4D97-AF65-F5344CB8AC3E}">
        <p14:creationId xmlns:p14="http://schemas.microsoft.com/office/powerpoint/2010/main" val="1165460679"/>
      </p:ext>
    </p:extLst>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4575FBB-8618-4B31-8D9B-7BBC028E1B93}"/>
              </a:ext>
            </a:extLst>
          </p:cNvPr>
          <p:cNvSpPr>
            <a:spLocks noGrp="1"/>
          </p:cNvSpPr>
          <p:nvPr>
            <p:ph type="title"/>
          </p:nvPr>
        </p:nvSpPr>
        <p:spPr/>
        <p:txBody>
          <a:bodyPr/>
          <a:lstStyle/>
          <a:p>
            <a:r>
              <a:rPr lang="pl-PL" dirty="0"/>
              <a:t>Podsumowanie</a:t>
            </a:r>
          </a:p>
        </p:txBody>
      </p:sp>
      <p:sp>
        <p:nvSpPr>
          <p:cNvPr id="3" name="Symbol zastępczy zawartości 2">
            <a:extLst>
              <a:ext uri="{FF2B5EF4-FFF2-40B4-BE49-F238E27FC236}">
                <a16:creationId xmlns:a16="http://schemas.microsoft.com/office/drawing/2014/main" id="{2F0E8686-03DF-463C-900D-F1A701C8236C}"/>
              </a:ext>
            </a:extLst>
          </p:cNvPr>
          <p:cNvSpPr>
            <a:spLocks noGrp="1"/>
          </p:cNvSpPr>
          <p:nvPr>
            <p:ph idx="1"/>
          </p:nvPr>
        </p:nvSpPr>
        <p:spPr/>
        <p:txBody>
          <a:bodyPr/>
          <a:lstStyle/>
          <a:p>
            <a:pPr marL="0" indent="0">
              <a:buNone/>
            </a:pPr>
            <a:r>
              <a:rPr lang="pl-PL" sz="2000" b="1" i="1" dirty="0"/>
              <a:t>„Odradzam ci zatem polemikę, gdy:</a:t>
            </a:r>
          </a:p>
          <a:p>
            <a:pPr marL="0" indent="0">
              <a:buNone/>
            </a:pPr>
            <a:r>
              <a:rPr lang="pl-PL" sz="2000" b="1" i="1" dirty="0"/>
              <a:t>ona nigdzie nie prowadzi. Jeśli inni są w błędzie, odrzucając twoją prawdę w imię tego, co im się wydaje oczywiste, zrozum, że ty także, w imię tego, co dla ciebie z kolei oczywiste, polemizując z nimi, odrzucasz ich prawdę. Przyjmij ich takimi jakimi są. Weź ich za rękę i poprowadź. Powiedz tak:</a:t>
            </a:r>
          </a:p>
          <a:p>
            <a:pPr marL="0" indent="0">
              <a:buNone/>
            </a:pPr>
            <a:r>
              <a:rPr lang="pl-PL" sz="2000" b="1" i="1" dirty="0"/>
              <a:t> Macie rację, ale my musimy wejść na tę górę. A wtedy wprowadzisz ład w świat, który cię otacza, a oni będą oddychać głęboko tą szeroką przestrzenią, którą zdobyli.”</a:t>
            </a:r>
          </a:p>
          <a:p>
            <a:pPr marL="0" indent="0">
              <a:buNone/>
            </a:pPr>
            <a:r>
              <a:rPr lang="pl-PL" sz="1800" b="1" i="1" dirty="0"/>
              <a:t>				</a:t>
            </a:r>
            <a:r>
              <a:rPr lang="pl-PL" sz="1800" b="1" i="1" dirty="0" err="1"/>
              <a:t>Antoine</a:t>
            </a:r>
            <a:r>
              <a:rPr lang="pl-PL" sz="1800" b="1" i="1" dirty="0"/>
              <a:t> de Saint-</a:t>
            </a:r>
            <a:r>
              <a:rPr lang="pl-PL" sz="1800" b="1" i="1" dirty="0" err="1"/>
              <a:t>Exupery</a:t>
            </a:r>
            <a:r>
              <a:rPr lang="pl-PL" sz="1800" b="1" i="1" dirty="0"/>
              <a:t>  „TWIERDZA”</a:t>
            </a:r>
          </a:p>
          <a:p>
            <a:pPr marL="0" indent="0">
              <a:buNone/>
            </a:pPr>
            <a:endParaRPr lang="pl-PL" dirty="0"/>
          </a:p>
        </p:txBody>
      </p:sp>
      <p:sp>
        <p:nvSpPr>
          <p:cNvPr id="4" name="Symbol zastępczy numeru slajdu 3">
            <a:extLst>
              <a:ext uri="{FF2B5EF4-FFF2-40B4-BE49-F238E27FC236}">
                <a16:creationId xmlns:a16="http://schemas.microsoft.com/office/drawing/2014/main" id="{601CB70E-AAE8-4943-9B96-79ECB9EC3F34}"/>
              </a:ext>
            </a:extLst>
          </p:cNvPr>
          <p:cNvSpPr>
            <a:spLocks noGrp="1"/>
          </p:cNvSpPr>
          <p:nvPr>
            <p:ph type="sldNum" sz="quarter" idx="10"/>
          </p:nvPr>
        </p:nvSpPr>
        <p:spPr/>
        <p:txBody>
          <a:bodyPr/>
          <a:lstStyle/>
          <a:p>
            <a:pPr>
              <a:defRPr/>
            </a:pPr>
            <a:fld id="{C33DC60D-48BD-4ADA-9CBF-0B8D0517EEC0}" type="slidenum">
              <a:rPr lang="en-US" altLang="pl-PL" smtClean="0"/>
              <a:pPr>
                <a:defRPr/>
              </a:pPr>
              <a:t>72</a:t>
            </a:fld>
            <a:endParaRPr lang="en-US" altLang="pl-PL"/>
          </a:p>
        </p:txBody>
      </p:sp>
    </p:spTree>
    <p:extLst>
      <p:ext uri="{BB962C8B-B14F-4D97-AF65-F5344CB8AC3E}">
        <p14:creationId xmlns:p14="http://schemas.microsoft.com/office/powerpoint/2010/main" val="2762810531"/>
      </p:ext>
    </p:extLst>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20C934B-EAB0-42A9-A6B1-ED20F7C8AB39}"/>
              </a:ext>
            </a:extLst>
          </p:cNvPr>
          <p:cNvSpPr>
            <a:spLocks noGrp="1"/>
          </p:cNvSpPr>
          <p:nvPr>
            <p:ph type="title"/>
          </p:nvPr>
        </p:nvSpPr>
        <p:spPr/>
        <p:txBody>
          <a:bodyPr/>
          <a:lstStyle/>
          <a:p>
            <a:r>
              <a:rPr lang="pl-PL" dirty="0"/>
              <a:t>Podsumowanie</a:t>
            </a:r>
          </a:p>
        </p:txBody>
      </p:sp>
      <p:sp>
        <p:nvSpPr>
          <p:cNvPr id="3" name="Symbol zastępczy zawartości 2">
            <a:extLst>
              <a:ext uri="{FF2B5EF4-FFF2-40B4-BE49-F238E27FC236}">
                <a16:creationId xmlns:a16="http://schemas.microsoft.com/office/drawing/2014/main" id="{EFA459DC-9DCF-47F1-861E-8B24C6A713EF}"/>
              </a:ext>
            </a:extLst>
          </p:cNvPr>
          <p:cNvSpPr>
            <a:spLocks noGrp="1"/>
          </p:cNvSpPr>
          <p:nvPr>
            <p:ph idx="1"/>
          </p:nvPr>
        </p:nvSpPr>
        <p:spPr/>
        <p:txBody>
          <a:bodyPr/>
          <a:lstStyle/>
          <a:p>
            <a:r>
              <a:rPr lang="pl-PL" sz="3200" b="1" dirty="0"/>
              <a:t>Ludzie TĘPI walczą na „śmierć i życie”</a:t>
            </a:r>
          </a:p>
          <a:p>
            <a:r>
              <a:rPr lang="pl-PL" sz="3200" b="1" dirty="0"/>
              <a:t>Ludzie MAŁOSTKOWI  na „słowa i słówka”</a:t>
            </a:r>
          </a:p>
          <a:p>
            <a:r>
              <a:rPr lang="pl-PL" sz="3200" b="1" dirty="0"/>
              <a:t>Ludzie WYBITNI starają się nie dopuścić do walki</a:t>
            </a:r>
          </a:p>
        </p:txBody>
      </p:sp>
      <p:sp>
        <p:nvSpPr>
          <p:cNvPr id="4" name="Symbol zastępczy numeru slajdu 3">
            <a:extLst>
              <a:ext uri="{FF2B5EF4-FFF2-40B4-BE49-F238E27FC236}">
                <a16:creationId xmlns:a16="http://schemas.microsoft.com/office/drawing/2014/main" id="{6CE26548-027A-4B2A-B418-91EA164A9AED}"/>
              </a:ext>
            </a:extLst>
          </p:cNvPr>
          <p:cNvSpPr>
            <a:spLocks noGrp="1"/>
          </p:cNvSpPr>
          <p:nvPr>
            <p:ph type="sldNum" sz="quarter" idx="10"/>
          </p:nvPr>
        </p:nvSpPr>
        <p:spPr/>
        <p:txBody>
          <a:bodyPr/>
          <a:lstStyle/>
          <a:p>
            <a:pPr>
              <a:defRPr/>
            </a:pPr>
            <a:fld id="{C33DC60D-48BD-4ADA-9CBF-0B8D0517EEC0}" type="slidenum">
              <a:rPr lang="en-US" altLang="pl-PL" smtClean="0"/>
              <a:pPr>
                <a:defRPr/>
              </a:pPr>
              <a:t>73</a:t>
            </a:fld>
            <a:endParaRPr lang="en-US" altLang="pl-PL"/>
          </a:p>
        </p:txBody>
      </p:sp>
    </p:spTree>
    <p:extLst>
      <p:ext uri="{BB962C8B-B14F-4D97-AF65-F5344CB8AC3E}">
        <p14:creationId xmlns:p14="http://schemas.microsoft.com/office/powerpoint/2010/main" val="2722920513"/>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1">
            <a:extLst>
              <a:ext uri="{FF2B5EF4-FFF2-40B4-BE49-F238E27FC236}">
                <a16:creationId xmlns:a16="http://schemas.microsoft.com/office/drawing/2014/main" id="{3C2A3186-67B6-41F3-A8F6-31EC76EC4D7A}"/>
              </a:ext>
            </a:extLst>
          </p:cNvPr>
          <p:cNvSpPr>
            <a:spLocks/>
          </p:cNvSpPr>
          <p:nvPr/>
        </p:nvSpPr>
        <p:spPr bwMode="auto">
          <a:xfrm>
            <a:off x="2222500" y="2557463"/>
            <a:ext cx="4675188"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8100" tIns="38100" rIns="38100" bIns="38100">
            <a:spAutoFit/>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ctr" eaLnBrk="1" hangingPunct="1"/>
            <a:r>
              <a:rPr lang="en-US" altLang="pl-PL" sz="4800">
                <a:solidFill>
                  <a:srgbClr val="FFFFFF"/>
                </a:solidFill>
                <a:latin typeface="Calibri" panose="020F0502020204030204" pitchFamily="34" charset="0"/>
                <a:ea typeface="MS PGothic" panose="020B0600070205080204" pitchFamily="34" charset="-128"/>
                <a:sym typeface="Calibri" panose="020F0502020204030204" pitchFamily="34" charset="0"/>
              </a:rPr>
              <a:t>Dziękuję za uwagę</a:t>
            </a:r>
          </a:p>
        </p:txBody>
      </p:sp>
      <p:sp>
        <p:nvSpPr>
          <p:cNvPr id="141315" name="Slide Number Placeholder 1">
            <a:extLst>
              <a:ext uri="{FF2B5EF4-FFF2-40B4-BE49-F238E27FC236}">
                <a16:creationId xmlns:a16="http://schemas.microsoft.com/office/drawing/2014/main" id="{A404DB12-A3AA-460A-95AE-82C48F3C939A}"/>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FEA1852C-DFB0-4DBE-9F1A-6AB14C1ECA0F}"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74</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1">
            <a:extLst>
              <a:ext uri="{FF2B5EF4-FFF2-40B4-BE49-F238E27FC236}">
                <a16:creationId xmlns:a16="http://schemas.microsoft.com/office/drawing/2014/main" id="{27C24CA1-6BB2-4C37-836B-34972A61D57C}"/>
              </a:ext>
            </a:extLst>
          </p:cNvPr>
          <p:cNvSpPr>
            <a:spLocks noGrp="1" noChangeArrowheads="1"/>
          </p:cNvSpPr>
          <p:nvPr>
            <p:ph type="title"/>
          </p:nvPr>
        </p:nvSpPr>
        <p:spPr/>
        <p:txBody>
          <a:bodyPr/>
          <a:lstStyle/>
          <a:p>
            <a:pPr eaLnBrk="1" hangingPunct="1"/>
            <a:r>
              <a:rPr lang="en-US" altLang="pl-PL"/>
              <a:t>Praktyczny słownik wybranych pojęć i literatura</a:t>
            </a:r>
          </a:p>
        </p:txBody>
      </p:sp>
      <p:sp>
        <p:nvSpPr>
          <p:cNvPr id="142339" name="Slide Number Placeholder 1">
            <a:extLst>
              <a:ext uri="{FF2B5EF4-FFF2-40B4-BE49-F238E27FC236}">
                <a16:creationId xmlns:a16="http://schemas.microsoft.com/office/drawing/2014/main" id="{E116AD8F-F249-4FA8-B9E0-09955106E77B}"/>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26B869A2-5561-4506-AD9E-65DD6DE25C78}"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75</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
        <p:nvSpPr>
          <p:cNvPr id="142340" name="Rectangle 2">
            <a:extLst>
              <a:ext uri="{FF2B5EF4-FFF2-40B4-BE49-F238E27FC236}">
                <a16:creationId xmlns:a16="http://schemas.microsoft.com/office/drawing/2014/main" id="{2B100236-742C-4A5B-AA0F-1B00461F8F12}"/>
              </a:ext>
            </a:extLst>
          </p:cNvPr>
          <p:cNvSpPr>
            <a:spLocks/>
          </p:cNvSpPr>
          <p:nvPr/>
        </p:nvSpPr>
        <p:spPr bwMode="auto">
          <a:xfrm>
            <a:off x="358775" y="2492375"/>
            <a:ext cx="8424863" cy="377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eaLnBrk="1" hangingPunct="1"/>
            <a:r>
              <a:rPr lang="pl-PL" altLang="pl-PL" sz="1400" b="1">
                <a:latin typeface="Calibri" panose="020F0502020204030204" pitchFamily="34" charset="0"/>
              </a:rPr>
              <a:t>Konflikt – </a:t>
            </a:r>
            <a:r>
              <a:rPr lang="pl-PL" altLang="pl-PL" sz="1400">
                <a:latin typeface="Calibri" panose="020F0502020204030204" pitchFamily="34" charset="0"/>
              </a:rPr>
              <a:t>zjawisko złożone z szeregu epizodów: sprzeczne cele, interesy; negatywny, wzajemny wpływ partnerów na siebie; charakterystyczny układ powiązań między epizodami. </a:t>
            </a:r>
          </a:p>
          <a:p>
            <a:pPr eaLnBrk="1" hangingPunct="1"/>
            <a:endParaRPr lang="pl-PL" altLang="pl-PL" sz="1000">
              <a:latin typeface="Calibri" panose="020F0502020204030204" pitchFamily="34" charset="0"/>
            </a:endParaRPr>
          </a:p>
          <a:p>
            <a:pPr eaLnBrk="1" hangingPunct="1"/>
            <a:r>
              <a:rPr lang="pl-PL" altLang="pl-PL" sz="1400" b="1">
                <a:latin typeface="Calibri" panose="020F0502020204030204" pitchFamily="34" charset="0"/>
              </a:rPr>
              <a:t>Facylitacje </a:t>
            </a:r>
            <a:r>
              <a:rPr lang="pl-PL" altLang="pl-PL" sz="1400">
                <a:latin typeface="Calibri" panose="020F0502020204030204" pitchFamily="34" charset="0"/>
              </a:rPr>
              <a:t>– technika prowadzenia dyskusji w grupie, polegająca na wspomaganiu pracy grupy, która próbuje podjąć decyzje, rozwiązać jakiś problem; można je wykorzystać np. do rozwiązywania konfliktów.</a:t>
            </a:r>
          </a:p>
          <a:p>
            <a:pPr eaLnBrk="1" hangingPunct="1"/>
            <a:br>
              <a:rPr lang="pl-PL" altLang="pl-PL" sz="1400" b="1">
                <a:latin typeface="Calibri" panose="020F0502020204030204" pitchFamily="34" charset="0"/>
              </a:rPr>
            </a:br>
            <a:r>
              <a:rPr lang="pl-PL" altLang="pl-PL" sz="1400" b="1">
                <a:latin typeface="Calibri" panose="020F0502020204030204" pitchFamily="34" charset="0"/>
              </a:rPr>
              <a:t>Mediacje </a:t>
            </a:r>
            <a:r>
              <a:rPr lang="pl-PL" altLang="pl-PL" sz="1400">
                <a:latin typeface="Calibri" panose="020F0502020204030204" pitchFamily="34" charset="0"/>
              </a:rPr>
              <a:t>– zastosowanie w przypadku sporu. Osoba neutralna, w tym przypadku mediator, robi wszystko </a:t>
            </a:r>
            <a:br>
              <a:rPr lang="pl-PL" altLang="pl-PL" sz="1400">
                <a:latin typeface="Calibri" panose="020F0502020204030204" pitchFamily="34" charset="0"/>
              </a:rPr>
            </a:br>
            <a:r>
              <a:rPr lang="pl-PL" altLang="pl-PL" sz="1400">
                <a:latin typeface="Calibri" panose="020F0502020204030204" pitchFamily="34" charset="0"/>
              </a:rPr>
              <a:t>co w jego mocy aby złagodzić oraz rozwiązać konflikt, uwzględniając przy tym rację każdej ze stron.</a:t>
            </a:r>
          </a:p>
          <a:p>
            <a:pPr eaLnBrk="1" hangingPunct="1"/>
            <a:endParaRPr lang="pl-PL" altLang="pl-PL" sz="1000">
              <a:latin typeface="Calibri" panose="020F0502020204030204" pitchFamily="34" charset="0"/>
            </a:endParaRPr>
          </a:p>
          <a:p>
            <a:pPr eaLnBrk="1" hangingPunct="1"/>
            <a:r>
              <a:rPr lang="pl-PL" altLang="pl-PL" sz="1400" b="1">
                <a:latin typeface="Calibri" panose="020F0502020204030204" pitchFamily="34" charset="0"/>
              </a:rPr>
              <a:t>Arbitraż </a:t>
            </a:r>
            <a:r>
              <a:rPr lang="pl-PL" altLang="pl-PL" sz="1400">
                <a:latin typeface="Calibri" panose="020F0502020204030204" pitchFamily="34" charset="0"/>
              </a:rPr>
              <a:t>– jedna z metod rozwiązywania konfliktu. Wykorzystywana w przypadku braku rozwiązania. Arbitrem </a:t>
            </a:r>
            <a:br>
              <a:rPr lang="pl-PL" altLang="pl-PL" sz="1400">
                <a:latin typeface="Calibri" panose="020F0502020204030204" pitchFamily="34" charset="0"/>
              </a:rPr>
            </a:br>
            <a:r>
              <a:rPr lang="pl-PL" altLang="pl-PL" sz="1400">
                <a:latin typeface="Calibri" panose="020F0502020204030204" pitchFamily="34" charset="0"/>
              </a:rPr>
              <a:t>w sporze może być np. radca prawny, ekspert.</a:t>
            </a:r>
          </a:p>
          <a:p>
            <a:pPr eaLnBrk="1" hangingPunct="1"/>
            <a:endParaRPr lang="pl-PL" altLang="pl-PL" sz="1000">
              <a:latin typeface="Calibri" panose="020F0502020204030204" pitchFamily="34" charset="0"/>
            </a:endParaRPr>
          </a:p>
          <a:p>
            <a:pPr eaLnBrk="1" hangingPunct="1"/>
            <a:r>
              <a:rPr lang="pl-PL" altLang="pl-PL" sz="1400" b="1">
                <a:latin typeface="Calibri" panose="020F0502020204030204" pitchFamily="34" charset="0"/>
              </a:rPr>
              <a:t>Empatia </a:t>
            </a:r>
            <a:r>
              <a:rPr lang="pl-PL" altLang="pl-PL" sz="1400">
                <a:latin typeface="Calibri" panose="020F0502020204030204" pitchFamily="34" charset="0"/>
              </a:rPr>
              <a:t>– zdolność odczuwania stanów psychicznych innych ludzi, umiejętność przyjęcia ich sposobu myślenia, spojrzenia z ich perspektywy na rzeczywistość. </a:t>
            </a:r>
          </a:p>
          <a:p>
            <a:pPr eaLnBrk="1" hangingPunct="1"/>
            <a:r>
              <a:rPr lang="pl-PL" altLang="pl-PL" sz="1400" b="1">
                <a:latin typeface="Calibri" panose="020F0502020204030204" pitchFamily="34" charset="0"/>
              </a:rPr>
              <a:t>Gate Keeper </a:t>
            </a:r>
            <a:r>
              <a:rPr lang="pl-PL" altLang="pl-PL" sz="1400">
                <a:latin typeface="Calibri" panose="020F0502020204030204" pitchFamily="34" charset="0"/>
              </a:rPr>
              <a:t>– Osoba uczestnicząca w negocjacjach, ale nie posiadająca kompetencji decyzyjnych, której zadaniem jest eliminowanie gorszych ofert przed podjęciem właściwych negocjacji.</a:t>
            </a:r>
          </a:p>
          <a:p>
            <a:pPr eaLnBrk="1" hangingPunct="1"/>
            <a:endParaRPr lang="pl-PL" altLang="pl-PL" sz="1000">
              <a:latin typeface="Calibri" panose="020F0502020204030204" pitchFamily="34" charset="0"/>
            </a:endParaRPr>
          </a:p>
          <a:p>
            <a:pPr eaLnBrk="1" hangingPunct="1"/>
            <a:r>
              <a:rPr lang="pl-PL" altLang="pl-PL" sz="1400" b="1">
                <a:latin typeface="Calibri" panose="020F0502020204030204" pitchFamily="34" charset="0"/>
              </a:rPr>
              <a:t>Asertywność </a:t>
            </a:r>
            <a:r>
              <a:rPr lang="pl-PL" altLang="pl-PL" sz="1400">
                <a:latin typeface="Calibri" panose="020F0502020204030204" pitchFamily="34" charset="0"/>
              </a:rPr>
              <a:t>– umiejętność wyrażania własnych pragnień ale jednocześnie przyjmowania odmowy i dawania innym prawa do odmowy.</a:t>
            </a:r>
          </a:p>
          <a:p>
            <a:pPr eaLnBrk="1" hangingPunct="1"/>
            <a:endParaRPr lang="pl-PL" altLang="pl-PL" sz="1000">
              <a:latin typeface="Calibri" panose="020F0502020204030204" pitchFamily="34" charset="0"/>
            </a:endParaRPr>
          </a:p>
          <a:p>
            <a:pPr eaLnBrk="1" hangingPunct="1"/>
            <a:r>
              <a:rPr lang="pl-PL" altLang="pl-PL" sz="1400" b="1">
                <a:latin typeface="Calibri" panose="020F0502020204030204" pitchFamily="34" charset="0"/>
              </a:rPr>
              <a:t>BATNA </a:t>
            </a:r>
            <a:r>
              <a:rPr lang="pl-PL" altLang="pl-PL" sz="1400">
                <a:latin typeface="Calibri" panose="020F0502020204030204" pitchFamily="34" charset="0"/>
              </a:rPr>
              <a:t>– nasz najlepszy plan „B”, czyli co możemy zrobić po fiasku negocjacji.</a:t>
            </a:r>
          </a:p>
        </p:txBody>
      </p:sp>
    </p:spTree>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1">
            <a:extLst>
              <a:ext uri="{FF2B5EF4-FFF2-40B4-BE49-F238E27FC236}">
                <a16:creationId xmlns:a16="http://schemas.microsoft.com/office/drawing/2014/main" id="{16158799-C743-4AE5-A3F9-5436E1D929E6}"/>
              </a:ext>
            </a:extLst>
          </p:cNvPr>
          <p:cNvSpPr>
            <a:spLocks noGrp="1" noChangeArrowheads="1"/>
          </p:cNvSpPr>
          <p:nvPr>
            <p:ph type="title"/>
          </p:nvPr>
        </p:nvSpPr>
        <p:spPr/>
        <p:txBody>
          <a:bodyPr/>
          <a:lstStyle/>
          <a:p>
            <a:pPr eaLnBrk="1" hangingPunct="1"/>
            <a:r>
              <a:rPr lang="pl-PL" altLang="pl-PL"/>
              <a:t>Praktyczny słownik wybranych pojęć i literatura</a:t>
            </a:r>
          </a:p>
        </p:txBody>
      </p:sp>
      <p:sp>
        <p:nvSpPr>
          <p:cNvPr id="143363" name="Rectangle 2">
            <a:extLst>
              <a:ext uri="{FF2B5EF4-FFF2-40B4-BE49-F238E27FC236}">
                <a16:creationId xmlns:a16="http://schemas.microsoft.com/office/drawing/2014/main" id="{6E43E1D5-6875-4DA4-8458-F6FD2CB7B8E5}"/>
              </a:ext>
            </a:extLst>
          </p:cNvPr>
          <p:cNvSpPr>
            <a:spLocks/>
          </p:cNvSpPr>
          <p:nvPr/>
        </p:nvSpPr>
        <p:spPr bwMode="auto">
          <a:xfrm>
            <a:off x="660400" y="2636838"/>
            <a:ext cx="7543800" cy="3967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rIns="233680" bIns="50800"/>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pPr algn="just" eaLnBrk="1" hangingPunct="1">
              <a:spcBef>
                <a:spcPts val="500"/>
              </a:spcBef>
            </a:pP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R. Fisher, W. Ury, B. Patton, </a:t>
            </a:r>
            <a:r>
              <a:rPr lang="pl-PL" altLang="pl-PL" sz="1200" i="1">
                <a:solidFill>
                  <a:schemeClr val="bg2"/>
                </a:solidFill>
                <a:latin typeface="Calibri" panose="020F0502020204030204" pitchFamily="34" charset="0"/>
                <a:ea typeface="MS PGothic" panose="020B0600070205080204" pitchFamily="34" charset="-128"/>
                <a:cs typeface="Calibri" panose="020F0502020204030204" pitchFamily="34" charset="0"/>
                <a:sym typeface="Helvetica" panose="020B0604020202020204" pitchFamily="34" charset="0"/>
              </a:rPr>
              <a:t>Dochodząc do tak</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 PWE, Warszawa 2000</a:t>
            </a:r>
          </a:p>
          <a:p>
            <a:pPr algn="just" eaLnBrk="1" hangingPunct="1">
              <a:spcBef>
                <a:spcPts val="500"/>
              </a:spcBef>
            </a:pP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hlinkClick r:id="rId2"/>
              </a:rPr>
              <a:t>R.</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 J. Lewicki, J.A. Litterer, D.M.Saunders, J.W. Minton, </a:t>
            </a:r>
            <a:r>
              <a:rPr lang="pl-PL" altLang="pl-PL" sz="1200" i="1">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Italic"/>
              </a:rPr>
              <a:t>Negotiation. Readings, Exercises and Cases</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 Irwin, Burr Ridge III, 1993</a:t>
            </a:r>
          </a:p>
          <a:p>
            <a:pPr algn="just" eaLnBrk="1" hangingPunct="1">
              <a:spcBef>
                <a:spcPts val="500"/>
              </a:spcBef>
            </a:pP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R.</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hlinkClick r:id="rId3"/>
              </a:rPr>
              <a:t>J. </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Lewicki,J.A. Litterer, </a:t>
            </a:r>
            <a:r>
              <a:rPr lang="pl-PL" altLang="pl-PL" sz="1200" i="1">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Italic"/>
              </a:rPr>
              <a:t>Negotiation</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 Irwin, Homewood III, 1985</a:t>
            </a:r>
          </a:p>
          <a:p>
            <a:pPr algn="just" eaLnBrk="1" hangingPunct="1">
              <a:spcBef>
                <a:spcPts val="500"/>
              </a:spcBef>
            </a:pP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R. E. W</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hlinkClick r:id="rId4"/>
              </a:rPr>
              <a:t>alt</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on,  R. B. McKersie, </a:t>
            </a:r>
            <a:r>
              <a:rPr lang="pl-PL" altLang="pl-PL" sz="1200" i="1">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Italic"/>
              </a:rPr>
              <a:t>A Behavioural Theory of Labour Negotiations</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 McGraw Hill,  New York 1993</a:t>
            </a:r>
          </a:p>
          <a:p>
            <a:pPr algn="just" eaLnBrk="1" hangingPunct="1">
              <a:spcBef>
                <a:spcPts val="500"/>
              </a:spcBef>
            </a:pP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A. Fowle</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hlinkClick r:id="rId5"/>
              </a:rPr>
              <a:t>r, </a:t>
            </a:r>
            <a:r>
              <a:rPr lang="pl-PL" altLang="pl-PL" sz="1200" i="1">
                <a:solidFill>
                  <a:schemeClr val="bg2"/>
                </a:solidFill>
                <a:latin typeface="Calibri" panose="020F0502020204030204" pitchFamily="34" charset="0"/>
                <a:ea typeface="MS PGothic" panose="020B0600070205080204" pitchFamily="34" charset="-128"/>
                <a:cs typeface="Calibri" panose="020F0502020204030204" pitchFamily="34" charset="0"/>
                <a:sym typeface="Helvetica" panose="020B0604020202020204" pitchFamily="34" charset="0"/>
              </a:rPr>
              <a:t>Jak skutecznie negocjować</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 Petit, Warszawa,1997</a:t>
            </a:r>
          </a:p>
          <a:p>
            <a:pPr algn="just" eaLnBrk="1" hangingPunct="1">
              <a:spcBef>
                <a:spcPts val="500"/>
              </a:spcBef>
            </a:pP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D. G. Pruit</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hlinkClick r:id="rId6"/>
              </a:rPr>
              <a:t>t, </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P.J. Carnevale, </a:t>
            </a:r>
            <a:r>
              <a:rPr lang="pl-PL" altLang="pl-PL" sz="1200" i="1">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Italic"/>
              </a:rPr>
              <a:t>Negotiation in Social Conflict</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 Open University Press and Pacific Grove, Buckingham 1993</a:t>
            </a:r>
          </a:p>
          <a:p>
            <a:pPr algn="just" eaLnBrk="1" hangingPunct="1">
              <a:spcBef>
                <a:spcPts val="500"/>
              </a:spcBef>
            </a:pP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W. I. Zartman, </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hlinkClick r:id="rId7"/>
              </a:rPr>
              <a:t>(re</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d.), </a:t>
            </a:r>
            <a:r>
              <a:rPr lang="pl-PL" altLang="pl-PL" sz="1200" i="1">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Italic"/>
              </a:rPr>
              <a:t>International Multilateral Negotiations</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 Jossey-Bass Publishers, San Francisco, 1994</a:t>
            </a:r>
          </a:p>
          <a:p>
            <a:pPr algn="just" eaLnBrk="1" hangingPunct="1">
              <a:spcBef>
                <a:spcPts val="500"/>
              </a:spcBef>
            </a:pP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Pruitt, Carnevale</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hlinkClick r:id="rId8"/>
              </a:rPr>
              <a:t>, </a:t>
            </a:r>
            <a:r>
              <a:rPr lang="pl-PL" altLang="pl-PL" sz="1200" i="1">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Italic"/>
                <a:hlinkClick r:id="rId8"/>
              </a:rPr>
              <a:t>N</a:t>
            </a:r>
            <a:r>
              <a:rPr lang="pl-PL" altLang="pl-PL" sz="1200" i="1">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Italic"/>
              </a:rPr>
              <a:t>egotiation in Social Conflict</a:t>
            </a:r>
            <a:endPar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endParaRPr>
          </a:p>
          <a:p>
            <a:pPr algn="just" eaLnBrk="1" hangingPunct="1">
              <a:spcBef>
                <a:spcPts val="500"/>
              </a:spcBef>
            </a:pP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R. J. Lewicki, D. M. Sa</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hlinkClick r:id="rId9"/>
              </a:rPr>
              <a:t>und</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ers, B. Barry, J. W. Minton, </a:t>
            </a:r>
            <a:r>
              <a:rPr lang="pl-PL" altLang="pl-PL" sz="1200" i="1">
                <a:solidFill>
                  <a:schemeClr val="bg2"/>
                </a:solidFill>
                <a:latin typeface="Calibri" panose="020F0502020204030204" pitchFamily="34" charset="0"/>
                <a:ea typeface="MS PGothic" panose="020B0600070205080204" pitchFamily="34" charset="-128"/>
                <a:cs typeface="Calibri" panose="020F0502020204030204" pitchFamily="34" charset="0"/>
                <a:sym typeface="Helvetica" panose="020B0604020202020204" pitchFamily="34" charset="0"/>
              </a:rPr>
              <a:t>Zasady negocjacji, Kompendium wiedzy dla trenerów i menedżerów</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Helvetica" panose="020B0604020202020204" pitchFamily="34" charset="0"/>
              </a:rPr>
              <a:t>, Rebis, Poznań 2005</a:t>
            </a:r>
            <a:endPar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endParaRPr>
          </a:p>
          <a:p>
            <a:pPr algn="just" eaLnBrk="1" hangingPunct="1">
              <a:spcBef>
                <a:spcPts val="500"/>
              </a:spcBef>
            </a:pP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Helvetica" panose="020B0604020202020204" pitchFamily="34" charset="0"/>
              </a:rPr>
              <a:t>Rządca, </a:t>
            </a:r>
            <a:r>
              <a:rPr lang="pl-PL" altLang="pl-PL" sz="1200" i="1">
                <a:solidFill>
                  <a:schemeClr val="bg2"/>
                </a:solidFill>
                <a:latin typeface="Calibri" panose="020F0502020204030204" pitchFamily="34" charset="0"/>
                <a:ea typeface="MS PGothic" panose="020B0600070205080204" pitchFamily="34" charset="-128"/>
                <a:cs typeface="Calibri" panose="020F0502020204030204" pitchFamily="34" charset="0"/>
                <a:sym typeface="Helvetica" panose="020B0604020202020204" pitchFamily="34" charset="0"/>
              </a:rPr>
              <a:t>Negocjacje</a:t>
            </a:r>
            <a:endPar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endParaRPr>
          </a:p>
          <a:p>
            <a:pPr algn="just" eaLnBrk="1" hangingPunct="1">
              <a:spcBef>
                <a:spcPts val="500"/>
              </a:spcBef>
            </a:pP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B. B. De Mesquita, </a:t>
            </a:r>
            <a:r>
              <a:rPr lang="pl-PL" altLang="pl-PL" sz="1200" i="1">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Italic"/>
              </a:rPr>
              <a:t>Neg</a:t>
            </a:r>
            <a:r>
              <a:rPr lang="pl-PL" altLang="pl-PL" sz="1200" i="1">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Italic"/>
                <a:hlinkClick r:id="rId10"/>
              </a:rPr>
              <a:t>otia</a:t>
            </a:r>
            <a:r>
              <a:rPr lang="pl-PL" altLang="pl-PL" sz="1200" i="1">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Italic"/>
              </a:rPr>
              <a:t>tion in International Politics. Conflict Management and Peace Science</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 21, 2004</a:t>
            </a:r>
          </a:p>
          <a:p>
            <a:pPr algn="just" eaLnBrk="1" hangingPunct="1">
              <a:spcBef>
                <a:spcPts val="500"/>
              </a:spcBef>
            </a:pP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R. E. Walton,  R. B. McKersie, </a:t>
            </a:r>
            <a:r>
              <a:rPr lang="pl-PL" altLang="pl-PL" sz="1200" i="1">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Italic"/>
              </a:rPr>
              <a:t>A </a:t>
            </a:r>
            <a:r>
              <a:rPr lang="pl-PL" altLang="pl-PL" sz="1200" i="1">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Italic"/>
                <a:hlinkClick r:id="rId11"/>
              </a:rPr>
              <a:t>Beha</a:t>
            </a:r>
            <a:r>
              <a:rPr lang="pl-PL" altLang="pl-PL" sz="1200" i="1">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Italic"/>
              </a:rPr>
              <a:t>vioural Theory of Labour Negotiations</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 McGraw Hill, New York 1993</a:t>
            </a:r>
          </a:p>
          <a:p>
            <a:pPr algn="just" eaLnBrk="1" hangingPunct="1">
              <a:spcBef>
                <a:spcPts val="500"/>
              </a:spcBef>
            </a:pP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F. C.  Ikle, </a:t>
            </a:r>
            <a:r>
              <a:rPr lang="pl-PL" altLang="pl-PL" sz="1200" i="1">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Italic"/>
              </a:rPr>
              <a:t>How Nations Negotiate</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hlinkClick r:id="rId12"/>
              </a:rPr>
              <a:t> Har</a:t>
            </a:r>
            <a:r>
              <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imes New Roman" panose="02020603050405020304" pitchFamily="18" charset="0"/>
              </a:rPr>
              <a:t>per and Row, New York, 1964</a:t>
            </a:r>
          </a:p>
          <a:p>
            <a:pPr eaLnBrk="1" hangingPunct="1">
              <a:spcBef>
                <a:spcPts val="500"/>
              </a:spcBef>
            </a:pPr>
            <a:endPar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a:p>
            <a:pPr algn="just" eaLnBrk="1" hangingPunct="1">
              <a:spcBef>
                <a:spcPts val="1000"/>
              </a:spcBef>
            </a:pPr>
            <a:endParaRPr lang="pl-PL" altLang="pl-PL" sz="1200">
              <a:solidFill>
                <a:schemeClr val="bg2"/>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endParaRPr>
          </a:p>
        </p:txBody>
      </p:sp>
      <p:sp>
        <p:nvSpPr>
          <p:cNvPr id="143364" name="Slide Number Placeholder 1">
            <a:extLst>
              <a:ext uri="{FF2B5EF4-FFF2-40B4-BE49-F238E27FC236}">
                <a16:creationId xmlns:a16="http://schemas.microsoft.com/office/drawing/2014/main" id="{0C818528-B193-4076-9BD6-FE1A684BFAFC}"/>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E3B86B63-0428-46C0-9079-A5EBFFEADE2E}"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76</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1">
            <a:extLst>
              <a:ext uri="{FF2B5EF4-FFF2-40B4-BE49-F238E27FC236}">
                <a16:creationId xmlns:a16="http://schemas.microsoft.com/office/drawing/2014/main" id="{B35303F6-C98E-4C11-BACA-C830A7005669}"/>
              </a:ext>
            </a:extLst>
          </p:cNvPr>
          <p:cNvSpPr>
            <a:spLocks noGrp="1" noChangeArrowheads="1"/>
          </p:cNvSpPr>
          <p:nvPr>
            <p:ph type="title"/>
          </p:nvPr>
        </p:nvSpPr>
        <p:spPr/>
        <p:txBody>
          <a:bodyPr/>
          <a:lstStyle/>
          <a:p>
            <a:pPr eaLnBrk="1" hangingPunct="1"/>
            <a:r>
              <a:rPr lang="en-US" altLang="pl-PL"/>
              <a:t>Rodzaje konfliktu</a:t>
            </a:r>
          </a:p>
        </p:txBody>
      </p:sp>
      <p:sp>
        <p:nvSpPr>
          <p:cNvPr id="110595" name="Slide Number Placeholder 1">
            <a:extLst>
              <a:ext uri="{FF2B5EF4-FFF2-40B4-BE49-F238E27FC236}">
                <a16:creationId xmlns:a16="http://schemas.microsoft.com/office/drawing/2014/main" id="{D1574F2B-7D15-4ECA-90E1-277C1C0F2139}"/>
              </a:ext>
            </a:extLst>
          </p:cNvPr>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200">
                <a:solidFill>
                  <a:srgbClr val="000000"/>
                </a:solidFill>
                <a:latin typeface="Gill Sans"/>
                <a:ea typeface="ヒラギノ角ゴ ProN W3"/>
                <a:cs typeface="ヒラギノ角ゴ ProN W3"/>
                <a:sym typeface="Gill Sans"/>
              </a:defRPr>
            </a:lvl1pPr>
            <a:lvl2pPr marL="742950" indent="-285750">
              <a:defRPr sz="4200">
                <a:solidFill>
                  <a:srgbClr val="000000"/>
                </a:solidFill>
                <a:latin typeface="Gill Sans"/>
                <a:ea typeface="ヒラギノ角ゴ ProN W3"/>
                <a:cs typeface="ヒラギノ角ゴ ProN W3"/>
                <a:sym typeface="Gill Sans"/>
              </a:defRPr>
            </a:lvl2pPr>
            <a:lvl3pPr marL="1143000" indent="-228600">
              <a:defRPr sz="4200">
                <a:solidFill>
                  <a:srgbClr val="000000"/>
                </a:solidFill>
                <a:latin typeface="Gill Sans"/>
                <a:ea typeface="ヒラギノ角ゴ ProN W3"/>
                <a:cs typeface="ヒラギノ角ゴ ProN W3"/>
                <a:sym typeface="Gill Sans"/>
              </a:defRPr>
            </a:lvl3pPr>
            <a:lvl4pPr marL="1600200" indent="-228600">
              <a:defRPr sz="4200">
                <a:solidFill>
                  <a:srgbClr val="000000"/>
                </a:solidFill>
                <a:latin typeface="Gill Sans"/>
                <a:ea typeface="ヒラギノ角ゴ ProN W3"/>
                <a:cs typeface="ヒラギノ角ゴ ProN W3"/>
                <a:sym typeface="Gill Sans"/>
              </a:defRPr>
            </a:lvl4pPr>
            <a:lvl5pPr marL="2057400" indent="-228600">
              <a:defRPr sz="4200">
                <a:solidFill>
                  <a:srgbClr val="000000"/>
                </a:solidFill>
                <a:latin typeface="Gill Sans"/>
                <a:ea typeface="ヒラギノ角ゴ ProN W3"/>
                <a:cs typeface="ヒラギノ角ゴ ProN W3"/>
                <a:sym typeface="Gill Sans"/>
              </a:defRPr>
            </a:lvl5pPr>
            <a:lvl6pPr marL="25146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6pPr>
            <a:lvl7pPr marL="29718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7pPr>
            <a:lvl8pPr marL="34290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8pPr>
            <a:lvl9pPr marL="3886200" indent="-228600" eaLnBrk="0" fontAlgn="base" hangingPunct="0">
              <a:spcBef>
                <a:spcPct val="0"/>
              </a:spcBef>
              <a:spcAft>
                <a:spcPct val="0"/>
              </a:spcAft>
              <a:defRPr sz="4200">
                <a:solidFill>
                  <a:srgbClr val="000000"/>
                </a:solidFill>
                <a:latin typeface="Gill Sans"/>
                <a:ea typeface="ヒラギノ角ゴ ProN W3"/>
                <a:cs typeface="ヒラギノ角ゴ ProN W3"/>
                <a:sym typeface="Gill Sans"/>
              </a:defRPr>
            </a:lvl9pPr>
          </a:lstStyle>
          <a:p>
            <a:fld id="{4E7FFFC8-6A05-4FC9-9956-7D38B17C27C0}" type="slidenum">
              <a:rPr lang="en-US" altLang="pl-PL" sz="1100" smtClean="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rPr>
              <a:pPr/>
              <a:t>8</a:t>
            </a:fld>
            <a:endParaRPr lang="en-US" altLang="pl-PL" sz="1100">
              <a:solidFill>
                <a:srgbClr val="7F7F7F"/>
              </a:solidFill>
              <a:latin typeface="Calibri" panose="020F0502020204030204" pitchFamily="34" charset="0"/>
              <a:ea typeface="MS PGothic" panose="020B0600070205080204" pitchFamily="34" charset="-128"/>
              <a:cs typeface="Calibri" panose="020F0502020204030204" pitchFamily="34" charset="0"/>
              <a:sym typeface="Calibri" panose="020F0502020204030204" pitchFamily="34" charset="0"/>
            </a:endParaRPr>
          </a:p>
        </p:txBody>
      </p:sp>
      <p:sp>
        <p:nvSpPr>
          <p:cNvPr id="4" name="Prostokąt 3">
            <a:extLst>
              <a:ext uri="{FF2B5EF4-FFF2-40B4-BE49-F238E27FC236}">
                <a16:creationId xmlns:a16="http://schemas.microsoft.com/office/drawing/2014/main" id="{99553B6B-965D-4BE5-9906-924C5FFC019B}"/>
              </a:ext>
            </a:extLst>
          </p:cNvPr>
          <p:cNvSpPr/>
          <p:nvPr/>
        </p:nvSpPr>
        <p:spPr bwMode="auto">
          <a:xfrm>
            <a:off x="520564" y="3068960"/>
            <a:ext cx="1914500" cy="648072"/>
          </a:xfrm>
          <a:prstGeom prst="rect">
            <a:avLst/>
          </a:prstGeom>
          <a:solidFill>
            <a:schemeClr val="accent1">
              <a:lumMod val="50000"/>
            </a:schemeClr>
          </a:solidFill>
          <a:ln w="25400" cap="flat" cmpd="sng" algn="ctr">
            <a:noFill/>
            <a:prstDash val="solid"/>
            <a:round/>
            <a:headEnd type="none" w="med" len="med"/>
            <a:tailEnd type="none" w="med" len="med"/>
          </a:ln>
          <a:effectLst>
            <a:reflection blurRad="6350" stA="50000" endA="300" endPos="90000" dist="50800" dir="5400000" sy="-100000" algn="bl" rotWithShape="0"/>
          </a:effectLst>
        </p:spPr>
        <p:txBody>
          <a:bodyPr anchor="ctr"/>
          <a:lstStyle/>
          <a:p>
            <a:pPr algn="ctr" eaLnBrk="1" hangingPunct="1">
              <a:defRPr/>
            </a:pPr>
            <a:r>
              <a:rPr lang="pl-PL" sz="1800" dirty="0">
                <a:solidFill>
                  <a:schemeClr val="tx1"/>
                </a:solidFill>
                <a:latin typeface="Gill Sans" charset="0"/>
                <a:ea typeface="ヒラギノ角ゴ ProN W3" charset="0"/>
                <a:cs typeface="ヒラギノ角ゴ ProN W3" charset="0"/>
                <a:sym typeface="Gill Sans" charset="0"/>
              </a:rPr>
              <a:t>interpersonalny</a:t>
            </a:r>
          </a:p>
        </p:txBody>
      </p:sp>
      <p:sp>
        <p:nvSpPr>
          <p:cNvPr id="7" name="Prostokąt 6">
            <a:extLst>
              <a:ext uri="{FF2B5EF4-FFF2-40B4-BE49-F238E27FC236}">
                <a16:creationId xmlns:a16="http://schemas.microsoft.com/office/drawing/2014/main" id="{727AFF59-D904-4D33-A101-33D9AD8E67DE}"/>
              </a:ext>
            </a:extLst>
          </p:cNvPr>
          <p:cNvSpPr/>
          <p:nvPr/>
        </p:nvSpPr>
        <p:spPr bwMode="auto">
          <a:xfrm>
            <a:off x="2608796" y="3068960"/>
            <a:ext cx="1914500" cy="648072"/>
          </a:xfrm>
          <a:prstGeom prst="rect">
            <a:avLst/>
          </a:prstGeom>
          <a:solidFill>
            <a:srgbClr val="FFC000"/>
          </a:solidFill>
          <a:ln w="25400" cap="flat" cmpd="sng" algn="ctr">
            <a:noFill/>
            <a:prstDash val="solid"/>
            <a:round/>
            <a:headEnd type="none" w="med" len="med"/>
            <a:tailEnd type="none" w="med" len="med"/>
          </a:ln>
          <a:effectLst>
            <a:reflection blurRad="6350" stA="50000" endA="300" endPos="90000" dist="50800" dir="5400000" sy="-100000" algn="bl" rotWithShape="0"/>
          </a:effectLst>
        </p:spPr>
        <p:txBody>
          <a:bodyPr anchor="ctr"/>
          <a:lstStyle/>
          <a:p>
            <a:pPr algn="ctr" eaLnBrk="1" hangingPunct="1">
              <a:defRPr/>
            </a:pPr>
            <a:r>
              <a:rPr lang="pl-PL" sz="1800" dirty="0">
                <a:solidFill>
                  <a:schemeClr val="tx1"/>
                </a:solidFill>
                <a:latin typeface="Gill Sans" charset="0"/>
                <a:ea typeface="ヒラギノ角ゴ ProN W3" charset="0"/>
                <a:cs typeface="ヒラギノ角ゴ ProN W3" charset="0"/>
                <a:sym typeface="Gill Sans" charset="0"/>
              </a:rPr>
              <a:t>społeczny</a:t>
            </a:r>
          </a:p>
        </p:txBody>
      </p:sp>
      <p:sp>
        <p:nvSpPr>
          <p:cNvPr id="8" name="Prostokąt 7">
            <a:extLst>
              <a:ext uri="{FF2B5EF4-FFF2-40B4-BE49-F238E27FC236}">
                <a16:creationId xmlns:a16="http://schemas.microsoft.com/office/drawing/2014/main" id="{9E1868DF-63BF-4AB4-8DFC-F52E06FBD512}"/>
              </a:ext>
            </a:extLst>
          </p:cNvPr>
          <p:cNvSpPr/>
          <p:nvPr/>
        </p:nvSpPr>
        <p:spPr bwMode="auto">
          <a:xfrm>
            <a:off x="4674235" y="3068960"/>
            <a:ext cx="1914500" cy="648072"/>
          </a:xfrm>
          <a:prstGeom prst="rect">
            <a:avLst/>
          </a:prstGeom>
          <a:solidFill>
            <a:schemeClr val="accent1">
              <a:lumMod val="50000"/>
            </a:schemeClr>
          </a:solidFill>
          <a:ln w="25400" cap="flat" cmpd="sng" algn="ctr">
            <a:noFill/>
            <a:prstDash val="solid"/>
            <a:round/>
            <a:headEnd type="none" w="med" len="med"/>
            <a:tailEnd type="none" w="med" len="med"/>
          </a:ln>
          <a:effectLst>
            <a:reflection blurRad="6350" stA="50000" endA="300" endPos="90000" dist="50800" dir="5400000" sy="-100000" algn="bl" rotWithShape="0"/>
          </a:effectLst>
        </p:spPr>
        <p:txBody>
          <a:bodyPr anchor="ctr"/>
          <a:lstStyle/>
          <a:p>
            <a:pPr algn="ctr" eaLnBrk="1" hangingPunct="1">
              <a:defRPr/>
            </a:pPr>
            <a:r>
              <a:rPr lang="pl-PL" sz="1800" dirty="0">
                <a:solidFill>
                  <a:schemeClr val="tx1"/>
                </a:solidFill>
                <a:latin typeface="Gill Sans" charset="0"/>
                <a:ea typeface="ヒラギノ角ゴ ProN W3" charset="0"/>
                <a:cs typeface="ヒラギノ角ゴ ProN W3" charset="0"/>
                <a:sym typeface="Gill Sans" charset="0"/>
              </a:rPr>
              <a:t>polityczny</a:t>
            </a:r>
          </a:p>
        </p:txBody>
      </p:sp>
      <p:sp>
        <p:nvSpPr>
          <p:cNvPr id="9" name="Prostokąt 8">
            <a:extLst>
              <a:ext uri="{FF2B5EF4-FFF2-40B4-BE49-F238E27FC236}">
                <a16:creationId xmlns:a16="http://schemas.microsoft.com/office/drawing/2014/main" id="{AD0B51FC-0F3F-42FB-BB0A-D64BD5C1DB4D}"/>
              </a:ext>
            </a:extLst>
          </p:cNvPr>
          <p:cNvSpPr/>
          <p:nvPr/>
        </p:nvSpPr>
        <p:spPr bwMode="auto">
          <a:xfrm>
            <a:off x="6745307" y="3068960"/>
            <a:ext cx="1914500" cy="648072"/>
          </a:xfrm>
          <a:prstGeom prst="rect">
            <a:avLst/>
          </a:prstGeom>
          <a:solidFill>
            <a:schemeClr val="accent3">
              <a:lumMod val="65000"/>
            </a:schemeClr>
          </a:solidFill>
          <a:ln w="25400" cap="flat" cmpd="sng" algn="ctr">
            <a:noFill/>
            <a:prstDash val="solid"/>
            <a:round/>
            <a:headEnd type="none" w="med" len="med"/>
            <a:tailEnd type="none" w="med" len="med"/>
          </a:ln>
          <a:effectLst>
            <a:reflection blurRad="6350" stA="50000" endA="300" endPos="90000" dist="50800" dir="5400000" sy="-100000" algn="bl" rotWithShape="0"/>
          </a:effectLst>
        </p:spPr>
        <p:txBody>
          <a:bodyPr anchor="ctr"/>
          <a:lstStyle/>
          <a:p>
            <a:pPr algn="ctr" eaLnBrk="1" hangingPunct="1">
              <a:defRPr/>
            </a:pPr>
            <a:r>
              <a:rPr lang="pl-PL" sz="1800" dirty="0">
                <a:solidFill>
                  <a:schemeClr val="tx1"/>
                </a:solidFill>
                <a:latin typeface="Gill Sans" charset="0"/>
                <a:ea typeface="ヒラギノ角ゴ ProN W3" charset="0"/>
                <a:cs typeface="ヒラギノ角ゴ ProN W3" charset="0"/>
                <a:sym typeface="Gill Sans" charset="0"/>
              </a:rPr>
              <a:t>zbrojny</a:t>
            </a:r>
          </a:p>
        </p:txBody>
      </p:sp>
      <p:sp>
        <p:nvSpPr>
          <p:cNvPr id="10" name="Prostokąt 9">
            <a:extLst>
              <a:ext uri="{FF2B5EF4-FFF2-40B4-BE49-F238E27FC236}">
                <a16:creationId xmlns:a16="http://schemas.microsoft.com/office/drawing/2014/main" id="{9181B233-2FFC-49B5-863E-2E7174BCFFD4}"/>
              </a:ext>
            </a:extLst>
          </p:cNvPr>
          <p:cNvSpPr/>
          <p:nvPr/>
        </p:nvSpPr>
        <p:spPr bwMode="auto">
          <a:xfrm>
            <a:off x="1331640" y="4791956"/>
            <a:ext cx="1914500" cy="648072"/>
          </a:xfrm>
          <a:prstGeom prst="rect">
            <a:avLst/>
          </a:prstGeom>
          <a:solidFill>
            <a:srgbClr val="FFC000"/>
          </a:solidFill>
          <a:ln w="25400" cap="flat" cmpd="sng" algn="ctr">
            <a:noFill/>
            <a:prstDash val="solid"/>
            <a:round/>
            <a:headEnd type="none" w="med" len="med"/>
            <a:tailEnd type="none" w="med" len="med"/>
          </a:ln>
          <a:effectLst>
            <a:reflection blurRad="6350" stA="50000" endA="300" endPos="90000" dist="50800" dir="5400000" sy="-100000" algn="bl" rotWithShape="0"/>
          </a:effectLst>
        </p:spPr>
        <p:txBody>
          <a:bodyPr anchor="ctr"/>
          <a:lstStyle/>
          <a:p>
            <a:pPr algn="ctr" eaLnBrk="1" hangingPunct="1">
              <a:defRPr/>
            </a:pPr>
            <a:r>
              <a:rPr lang="pl-PL" sz="1600" dirty="0">
                <a:solidFill>
                  <a:schemeClr val="tx1"/>
                </a:solidFill>
                <a:latin typeface="Gill Sans" charset="0"/>
                <a:ea typeface="ヒラギノ角ゴ ProN W3" charset="0"/>
                <a:cs typeface="ヒラギノ角ゴ ProN W3" charset="0"/>
                <a:sym typeface="Gill Sans" charset="0"/>
              </a:rPr>
              <a:t>konflikt pokoleń</a:t>
            </a:r>
          </a:p>
        </p:txBody>
      </p:sp>
      <p:sp>
        <p:nvSpPr>
          <p:cNvPr id="11" name="Prostokąt 10">
            <a:extLst>
              <a:ext uri="{FF2B5EF4-FFF2-40B4-BE49-F238E27FC236}">
                <a16:creationId xmlns:a16="http://schemas.microsoft.com/office/drawing/2014/main" id="{A83C5331-7539-49F2-AC0F-E4108AA75FF2}"/>
              </a:ext>
            </a:extLst>
          </p:cNvPr>
          <p:cNvSpPr/>
          <p:nvPr/>
        </p:nvSpPr>
        <p:spPr bwMode="auto">
          <a:xfrm>
            <a:off x="3613956" y="4791956"/>
            <a:ext cx="1914500" cy="648072"/>
          </a:xfrm>
          <a:prstGeom prst="rect">
            <a:avLst/>
          </a:prstGeom>
          <a:solidFill>
            <a:srgbClr val="FFC000"/>
          </a:solidFill>
          <a:ln w="25400" cap="flat" cmpd="sng" algn="ctr">
            <a:noFill/>
            <a:prstDash val="solid"/>
            <a:round/>
            <a:headEnd type="none" w="med" len="med"/>
            <a:tailEnd type="none" w="med" len="med"/>
          </a:ln>
          <a:effectLst>
            <a:reflection blurRad="6350" stA="50000" endA="300" endPos="90000" dist="50800" dir="5400000" sy="-100000" algn="bl" rotWithShape="0"/>
          </a:effectLst>
        </p:spPr>
        <p:txBody>
          <a:bodyPr anchor="ctr"/>
          <a:lstStyle/>
          <a:p>
            <a:pPr marL="304800" indent="-304800" algn="ctr" eaLnBrk="1" hangingPunct="1">
              <a:buClr>
                <a:srgbClr val="3366FF"/>
              </a:buClr>
              <a:defRPr/>
            </a:pPr>
            <a:r>
              <a:rPr lang="pl-PL" sz="1600" dirty="0">
                <a:solidFill>
                  <a:schemeClr val="tx1"/>
                </a:solidFill>
                <a:latin typeface="Gill Sans" charset="0"/>
                <a:ea typeface="ヒラギノ角ゴ ProN W3" charset="0"/>
                <a:cs typeface="ヒラギノ角ゴ ProN W3" charset="0"/>
                <a:sym typeface="Gill Sans" charset="0"/>
              </a:rPr>
              <a:t>konflikt serologiczny</a:t>
            </a:r>
          </a:p>
        </p:txBody>
      </p:sp>
      <p:sp>
        <p:nvSpPr>
          <p:cNvPr id="12" name="Prostokąt 11">
            <a:extLst>
              <a:ext uri="{FF2B5EF4-FFF2-40B4-BE49-F238E27FC236}">
                <a16:creationId xmlns:a16="http://schemas.microsoft.com/office/drawing/2014/main" id="{03D38238-0215-4138-B1C5-2CD3116DD9D9}"/>
              </a:ext>
            </a:extLst>
          </p:cNvPr>
          <p:cNvSpPr/>
          <p:nvPr/>
        </p:nvSpPr>
        <p:spPr bwMode="auto">
          <a:xfrm>
            <a:off x="5883104" y="4791956"/>
            <a:ext cx="1914500" cy="648072"/>
          </a:xfrm>
          <a:prstGeom prst="rect">
            <a:avLst/>
          </a:prstGeom>
          <a:solidFill>
            <a:srgbClr val="FFC000"/>
          </a:solidFill>
          <a:ln w="25400" cap="flat" cmpd="sng" algn="ctr">
            <a:noFill/>
            <a:prstDash val="solid"/>
            <a:round/>
            <a:headEnd type="none" w="med" len="med"/>
            <a:tailEnd type="none" w="med" len="med"/>
          </a:ln>
          <a:effectLst>
            <a:reflection blurRad="6350" stA="50000" endA="300" endPos="90000" dist="50800" dir="5400000" sy="-100000" algn="bl" rotWithShape="0"/>
          </a:effectLst>
        </p:spPr>
        <p:txBody>
          <a:bodyPr anchor="ctr"/>
          <a:lstStyle/>
          <a:p>
            <a:pPr algn="ctr" eaLnBrk="1" hangingPunct="1">
              <a:defRPr/>
            </a:pPr>
            <a:r>
              <a:rPr lang="pl-PL" sz="1800" dirty="0">
                <a:solidFill>
                  <a:schemeClr val="tx1"/>
                </a:solidFill>
                <a:latin typeface="Gill Sans" charset="0"/>
                <a:ea typeface="ヒラギノ角ゴ ProN W3" charset="0"/>
                <a:cs typeface="ヒラギノ角ゴ ProN W3" charset="0"/>
                <a:sym typeface="Gill Sans" charset="0"/>
              </a:rPr>
              <a:t>konflikt </a:t>
            </a:r>
            <a:br>
              <a:rPr lang="pl-PL" sz="1800" dirty="0">
                <a:solidFill>
                  <a:schemeClr val="tx1"/>
                </a:solidFill>
                <a:latin typeface="Gill Sans" charset="0"/>
                <a:ea typeface="ヒラギノ角ゴ ProN W3" charset="0"/>
                <a:cs typeface="ヒラギノ角ゴ ProN W3" charset="0"/>
                <a:sym typeface="Gill Sans" charset="0"/>
              </a:rPr>
            </a:br>
            <a:r>
              <a:rPr lang="pl-PL" sz="1800" dirty="0">
                <a:solidFill>
                  <a:schemeClr val="tx1"/>
                </a:solidFill>
                <a:latin typeface="Gill Sans" charset="0"/>
                <a:ea typeface="ヒラギノ角ゴ ProN W3" charset="0"/>
                <a:cs typeface="ヒラギノ角ゴ ProN W3" charset="0"/>
                <a:sym typeface="Gill Sans" charset="0"/>
              </a:rPr>
              <a:t>w rodzinie</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7BD494E-025C-4941-A8CA-715322ABEF25}"/>
              </a:ext>
            </a:extLst>
          </p:cNvPr>
          <p:cNvSpPr>
            <a:spLocks noGrp="1"/>
          </p:cNvSpPr>
          <p:nvPr>
            <p:ph type="title"/>
          </p:nvPr>
        </p:nvSpPr>
        <p:spPr/>
        <p:txBody>
          <a:bodyPr/>
          <a:lstStyle/>
          <a:p>
            <a:r>
              <a:rPr lang="pl-PL" dirty="0"/>
              <a:t>Konflikt interpersonalny</a:t>
            </a:r>
          </a:p>
        </p:txBody>
      </p:sp>
      <p:sp>
        <p:nvSpPr>
          <p:cNvPr id="3" name="Symbol zastępczy zawartości 2">
            <a:extLst>
              <a:ext uri="{FF2B5EF4-FFF2-40B4-BE49-F238E27FC236}">
                <a16:creationId xmlns:a16="http://schemas.microsoft.com/office/drawing/2014/main" id="{CD8A7C8C-5379-47FC-88C5-108723BC9F95}"/>
              </a:ext>
            </a:extLst>
          </p:cNvPr>
          <p:cNvSpPr>
            <a:spLocks noGrp="1"/>
          </p:cNvSpPr>
          <p:nvPr>
            <p:ph idx="1"/>
          </p:nvPr>
        </p:nvSpPr>
        <p:spPr/>
        <p:txBody>
          <a:bodyPr/>
          <a:lstStyle/>
          <a:p>
            <a:pPr algn="just"/>
            <a:r>
              <a:rPr lang="pl-PL" altLang="pl-PL" sz="28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Konflikt</a:t>
            </a:r>
            <a:r>
              <a:rPr lang="pl-PL" altLang="pl-PL" sz="2800"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 </a:t>
            </a:r>
            <a:r>
              <a:rPr lang="pl-PL" altLang="pl-PL" sz="2800" b="1"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interpersonalny </a:t>
            </a:r>
            <a:r>
              <a:rPr lang="pl-PL" altLang="pl-PL" sz="2800" dirty="0">
                <a:solidFill>
                  <a:schemeClr val="tx1"/>
                </a:solidFill>
                <a:latin typeface="Calibri" panose="020F0502020204030204" pitchFamily="34" charset="0"/>
                <a:ea typeface="MS PGothic" panose="020B0600070205080204" pitchFamily="34" charset="-128"/>
                <a:cs typeface="Calibri" panose="020F0502020204030204" pitchFamily="34" charset="0"/>
                <a:sym typeface="Tahoma" panose="020B0604030504040204" pitchFamily="34" charset="0"/>
              </a:rPr>
              <a:t>polega na emocjonalnym demonstrowaniu odmiennych stanowisk oraz wymianie negatywnych nastawień wyzwalających się pod wpływem faktycznego lub urojonego zagrożenia osobistych interesów zaangażowanych stron.</a:t>
            </a:r>
          </a:p>
          <a:p>
            <a:endParaRPr lang="pl-PL" dirty="0"/>
          </a:p>
        </p:txBody>
      </p:sp>
      <p:sp>
        <p:nvSpPr>
          <p:cNvPr id="4" name="Symbol zastępczy numeru slajdu 3">
            <a:extLst>
              <a:ext uri="{FF2B5EF4-FFF2-40B4-BE49-F238E27FC236}">
                <a16:creationId xmlns:a16="http://schemas.microsoft.com/office/drawing/2014/main" id="{8C061A12-17A6-4121-BA6D-565A355542E1}"/>
              </a:ext>
            </a:extLst>
          </p:cNvPr>
          <p:cNvSpPr>
            <a:spLocks noGrp="1"/>
          </p:cNvSpPr>
          <p:nvPr>
            <p:ph type="sldNum" sz="quarter" idx="10"/>
          </p:nvPr>
        </p:nvSpPr>
        <p:spPr/>
        <p:txBody>
          <a:bodyPr/>
          <a:lstStyle/>
          <a:p>
            <a:pPr>
              <a:defRPr/>
            </a:pPr>
            <a:fld id="{C33DC60D-48BD-4ADA-9CBF-0B8D0517EEC0}" type="slidenum">
              <a:rPr lang="en-US" altLang="pl-PL" smtClean="0"/>
              <a:pPr>
                <a:defRPr/>
              </a:pPr>
              <a:t>9</a:t>
            </a:fld>
            <a:endParaRPr lang="en-US" altLang="pl-PL"/>
          </a:p>
        </p:txBody>
      </p:sp>
    </p:spTree>
    <p:extLst>
      <p:ext uri="{BB962C8B-B14F-4D97-AF65-F5344CB8AC3E}">
        <p14:creationId xmlns:p14="http://schemas.microsoft.com/office/powerpoint/2010/main" val="1294901162"/>
      </p:ext>
    </p:extLst>
  </p:cSld>
  <p:clrMapOvr>
    <a:masterClrMapping/>
  </p:clrMapOvr>
  <p:transition/>
</p:sld>
</file>

<file path=ppt/theme/theme1.xml><?xml version="1.0" encoding="utf-8"?>
<a:theme xmlns:a="http://schemas.openxmlformats.org/drawingml/2006/main" name="Default - Title Slide">
  <a:themeElements>
    <a:clrScheme name="Default -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 Title Slide">
      <a:majorFont>
        <a:latin typeface="Calibri"/>
        <a:ea typeface="ヒラギノ角ゴ ProN W3"/>
        <a:cs typeface="ヒラギノ角ゴ ProN W3"/>
      </a:majorFont>
      <a:minorFont>
        <a:latin typeface="Calibri"/>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Default -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 Title and Content">
  <a:themeElements>
    <a:clrScheme name="">
      <a:dk1>
        <a:srgbClr val="000000"/>
      </a:dk1>
      <a:lt1>
        <a:srgbClr val="FFFFFF"/>
      </a:lt1>
      <a:dk2>
        <a:srgbClr val="000000"/>
      </a:dk2>
      <a:lt2>
        <a:srgbClr val="000000"/>
      </a:lt2>
      <a:accent1>
        <a:srgbClr val="FFFF66"/>
      </a:accent1>
      <a:accent2>
        <a:srgbClr val="333399"/>
      </a:accent2>
      <a:accent3>
        <a:srgbClr val="FFFFFF"/>
      </a:accent3>
      <a:accent4>
        <a:srgbClr val="000000"/>
      </a:accent4>
      <a:accent5>
        <a:srgbClr val="FFFFB8"/>
      </a:accent5>
      <a:accent6>
        <a:srgbClr val="2D2D8A"/>
      </a:accent6>
      <a:hlink>
        <a:srgbClr val="009999"/>
      </a:hlink>
      <a:folHlink>
        <a:srgbClr val="99CC00"/>
      </a:folHlink>
    </a:clrScheme>
    <a:fontScheme name="Default - Title and Content">
      <a:majorFont>
        <a:latin typeface="Calibri"/>
        <a:ea typeface="ヒラギノ角ゴ ProN W3"/>
        <a:cs typeface="ヒラギノ角ゴ ProN W3"/>
      </a:majorFont>
      <a:minorFont>
        <a:latin typeface="Calibri"/>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Default - Title and Conte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Default - Closing">
  <a:themeElements>
    <a:clrScheme name="Default - Clos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 Closing">
      <a:majorFont>
        <a:latin typeface="Calibri"/>
        <a:ea typeface="ヒラギノ角ゴ ProN W3"/>
        <a:cs typeface="ヒラギノ角ゴ ProN W3"/>
      </a:majorFont>
      <a:minorFont>
        <a:latin typeface="Calibri"/>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Default - Clos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2297</TotalTime>
  <Pages>0</Pages>
  <Words>4305</Words>
  <Characters>0</Characters>
  <Application>Microsoft Office PowerPoint</Application>
  <PresentationFormat>Pokaz na ekranie (4:3)</PresentationFormat>
  <Lines>0</Lines>
  <Paragraphs>429</Paragraphs>
  <Slides>76</Slides>
  <Notes>2</Notes>
  <HiddenSlides>0</HiddenSlides>
  <MMClips>0</MMClips>
  <ScaleCrop>false</ScaleCrop>
  <HeadingPairs>
    <vt:vector size="6" baseType="variant">
      <vt:variant>
        <vt:lpstr>Używane czcionki</vt:lpstr>
      </vt:variant>
      <vt:variant>
        <vt:i4>4</vt:i4>
      </vt:variant>
      <vt:variant>
        <vt:lpstr>Motyw</vt:lpstr>
      </vt:variant>
      <vt:variant>
        <vt:i4>3</vt:i4>
      </vt:variant>
      <vt:variant>
        <vt:lpstr>Tytuły slajdów</vt:lpstr>
      </vt:variant>
      <vt:variant>
        <vt:i4>76</vt:i4>
      </vt:variant>
    </vt:vector>
  </HeadingPairs>
  <TitlesOfParts>
    <vt:vector size="83" baseType="lpstr">
      <vt:lpstr>Calibri</vt:lpstr>
      <vt:lpstr>Gill Sans</vt:lpstr>
      <vt:lpstr>Wingdings</vt:lpstr>
      <vt:lpstr>Wingdings 2</vt:lpstr>
      <vt:lpstr>Default - Title Slide</vt:lpstr>
      <vt:lpstr>Default - Title and Content</vt:lpstr>
      <vt:lpstr>Default - Closing</vt:lpstr>
      <vt:lpstr>Sztuka Negocjacji /zarządzanie konfliktem/</vt:lpstr>
      <vt:lpstr>Definicja konfliktu</vt:lpstr>
      <vt:lpstr>Definicja konfliktu</vt:lpstr>
      <vt:lpstr> Co znaczy  NIEZGODNOŚĆ w przypadku konfliktu ? </vt:lpstr>
      <vt:lpstr>Jak rozumieć strony konfliktu ?</vt:lpstr>
      <vt:lpstr>Potencjalne czy realne zagrożenie ?</vt:lpstr>
      <vt:lpstr>Interesy, potrzeby, korzyści – jak analizowac?</vt:lpstr>
      <vt:lpstr>Rodzaje konfliktu</vt:lpstr>
      <vt:lpstr>Konflikt interpersonalny</vt:lpstr>
      <vt:lpstr>Konflikt społeczny </vt:lpstr>
      <vt:lpstr>Przykłady konfliktów społecznych</vt:lpstr>
      <vt:lpstr>Konflikt polityczny</vt:lpstr>
      <vt:lpstr>Konflikt zbrojny</vt:lpstr>
      <vt:lpstr>Konflikt pokoleń</vt:lpstr>
      <vt:lpstr>Konflikt serologiczny</vt:lpstr>
      <vt:lpstr>Konflikt rodzinny</vt:lpstr>
      <vt:lpstr>Inne rodzaje konfliktów</vt:lpstr>
      <vt:lpstr>Rodzaje konfliktów w zależności od zaangażowanych uczestników</vt:lpstr>
      <vt:lpstr>Rodzaje konfliktów w zależności od zaangażowanych uczestników</vt:lpstr>
      <vt:lpstr>Rodzaje konfliktów w zależności od zaangażowanych uczestników</vt:lpstr>
      <vt:lpstr>Rodzaje konfliktów w zależności od treści</vt:lpstr>
      <vt:lpstr>Rodzaje konfliktów w zależności od treści</vt:lpstr>
      <vt:lpstr>Istota konfliktu</vt:lpstr>
      <vt:lpstr>Źródła Konfliktu</vt:lpstr>
      <vt:lpstr>Konflikt w negocjacjach</vt:lpstr>
      <vt:lpstr>Skutki konfliktu interesów</vt:lpstr>
      <vt:lpstr>Skutki konfliktu interesów</vt:lpstr>
      <vt:lpstr>Skutki konfliktu interesów c.d.</vt:lpstr>
      <vt:lpstr>Przykładowe strategie/style  podejścia do konfliktu</vt:lpstr>
      <vt:lpstr>Dominacja/Rywalizacja – kiedy stosować? </vt:lpstr>
      <vt:lpstr>Kompromis</vt:lpstr>
      <vt:lpstr>Kompromis – kiedy stosować ? </vt:lpstr>
      <vt:lpstr>Przykładowe strategie /style podejścia do konfliktu c.d.</vt:lpstr>
      <vt:lpstr>Rozwiązywanie problemu/Współpraca – kiedy stosować ? </vt:lpstr>
      <vt:lpstr>Przykładowe strategie/style  podejścia do konfliktu</vt:lpstr>
      <vt:lpstr>Wycofywanie się/Dostosowanie – kiedy stosować? </vt:lpstr>
      <vt:lpstr>Przykładowe strategie/style  podejścia do konfliktu</vt:lpstr>
      <vt:lpstr>Unikanie – kiedy stosować ? </vt:lpstr>
      <vt:lpstr>Przykładowe techniki rozwiązywania konfliktów</vt:lpstr>
      <vt:lpstr>„Spotkanie w milczeniu”</vt:lpstr>
      <vt:lpstr>„Wspólny cel”</vt:lpstr>
      <vt:lpstr>‚Procedura jednego tekstu”</vt:lpstr>
      <vt:lpstr>„Prowokowanie wątpliwości”</vt:lpstr>
      <vt:lpstr>„Plus minus interesujące / P-M-I/”</vt:lpstr>
      <vt:lpstr>„Wymiana wizerunków”</vt:lpstr>
      <vt:lpstr>„Burza mózgów” </vt:lpstr>
      <vt:lpstr>Reakcje na konflikt</vt:lpstr>
      <vt:lpstr>Reakcje na konflikt</vt:lpstr>
      <vt:lpstr>Reakcje na konflikt</vt:lpstr>
      <vt:lpstr>4 fazy konfliktu</vt:lpstr>
      <vt:lpstr>DYNAMIKA ROZWOJU KONFLIKTU</vt:lpstr>
      <vt:lpstr>Rozwiązywanie konfliktu w zależnośći od jego fazy</vt:lpstr>
      <vt:lpstr>4 reguły łagodzenia konfliktu</vt:lpstr>
      <vt:lpstr>Eskalacja konfliktu – jak zaradzić?</vt:lpstr>
      <vt:lpstr>DOBRE RADY</vt:lpstr>
      <vt:lpstr>DOBRE RADY cd.</vt:lpstr>
      <vt:lpstr>DOBRE RADY cd.</vt:lpstr>
      <vt:lpstr>DOBRE RADY cd.</vt:lpstr>
      <vt:lpstr>Jak uniknąć konfliktu ?</vt:lpstr>
      <vt:lpstr>Jak zazwyczaj wygląda rozwiązywanie konfliktu?</vt:lpstr>
      <vt:lpstr>Zasada „ zrób to sam”- czy zawsze? </vt:lpstr>
      <vt:lpstr>Metody rozwiązywania konfliktu</vt:lpstr>
      <vt:lpstr>ARBITRAŻ</vt:lpstr>
      <vt:lpstr>ARBITER</vt:lpstr>
      <vt:lpstr>MEDIACJE</vt:lpstr>
      <vt:lpstr>FACYLITACJE</vt:lpstr>
      <vt:lpstr>Uwaga na przeszkody m.in.</vt:lpstr>
      <vt:lpstr>ZŁOTE ZASADY – rozwiązywania konfliktów</vt:lpstr>
      <vt:lpstr>ZŁOTE ZASADY – podstawowe/ważne/ -  -  ROZWIĄZYWANIA KONFLIKTÓW</vt:lpstr>
      <vt:lpstr>ZŁOTE ZASADY – podstawowe/ważne/ -  -  ROZWIĄZYWANIA KONFLIKTÓW</vt:lpstr>
      <vt:lpstr>CEL ?</vt:lpstr>
      <vt:lpstr>Podsumowanie</vt:lpstr>
      <vt:lpstr>Podsumowanie</vt:lpstr>
      <vt:lpstr>Prezentacja programu PowerPoint</vt:lpstr>
      <vt:lpstr>Praktyczny słownik wybranych pojęć i literatura</vt:lpstr>
      <vt:lpstr>Praktyczny słownik wybranych pojęć i literatura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Sztuka Negocjacji</dc:title>
  <dc:creator>Maciek Zajaczkowski</dc:creator>
  <cp:lastModifiedBy>anna wyroba</cp:lastModifiedBy>
  <cp:revision>385</cp:revision>
  <cp:lastPrinted>2021-11-27T23:30:15Z</cp:lastPrinted>
  <dcterms:modified xsi:type="dcterms:W3CDTF">2023-01-12T21:43:54Z</dcterms:modified>
</cp:coreProperties>
</file>